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22"/>
  </p:notesMasterIdLst>
  <p:handoutMasterIdLst>
    <p:handoutMasterId r:id="rId23"/>
  </p:handoutMasterIdLst>
  <p:sldIdLst>
    <p:sldId id="256" r:id="rId5"/>
    <p:sldId id="323" r:id="rId6"/>
    <p:sldId id="591" r:id="rId7"/>
    <p:sldId id="595" r:id="rId8"/>
    <p:sldId id="592" r:id="rId9"/>
    <p:sldId id="593" r:id="rId10"/>
    <p:sldId id="594" r:id="rId11"/>
    <p:sldId id="330" r:id="rId12"/>
    <p:sldId id="327" r:id="rId13"/>
    <p:sldId id="322" r:id="rId14"/>
    <p:sldId id="335" r:id="rId15"/>
    <p:sldId id="333" r:id="rId16"/>
    <p:sldId id="264" r:id="rId17"/>
    <p:sldId id="331" r:id="rId18"/>
    <p:sldId id="338" r:id="rId19"/>
    <p:sldId id="590" r:id="rId20"/>
    <p:sldId id="321" r:id="rId21"/>
  </p:sldIdLst>
  <p:sldSz cx="12192000" cy="6858000"/>
  <p:notesSz cx="6858000" cy="9144000"/>
  <p:defaultTextStyle>
    <a:defPPr>
      <a:defRPr lang="id-ID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risti Pollard" initials="KP" lastIdx="1" clrIdx="0">
    <p:extLst>
      <p:ext uri="{19B8F6BF-5375-455C-9EA6-DF929625EA0E}">
        <p15:presenceInfo xmlns:p15="http://schemas.microsoft.com/office/powerpoint/2012/main" userId="S::kpollard@CatalystPublicAffairs.com::2959d009-85d8-40bd-87cc-470189af28ba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9B54A"/>
    <a:srgbClr val="FFC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9E518E2-F271-40E0-A7E0-E78C803E33E6}" v="10" dt="2025-10-23T20:49:44.65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6" d="100"/>
          <a:sy n="106" d="100"/>
        </p:scale>
        <p:origin x="55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commentAuthors" Target="comment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handoutMaster" Target="handoutMasters/handoutMaster1.xml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notesMaster" Target="notesMasters/notesMaster1.xml"/><Relationship Id="rId27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378D41CD-302D-40D0-ABD7-0F6536E5C95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id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BB1CC2-BA0A-417C-A1BF-98806303CDD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6C3CA3E5-F9BB-483B-98D8-0B7DD721070B}" type="datetimeFigureOut">
              <a:rPr lang="id-ID"/>
              <a:pPr>
                <a:defRPr/>
              </a:pPr>
              <a:t>25/11/2025</a:t>
            </a:fld>
            <a:endParaRPr lang="id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17B3F1D-6F47-41EE-910C-910C7610822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id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AD6D714-5689-421C-8C63-B285E0EDCEE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225577CE-6D6A-481B-8FE1-7DBC28D959BA}" type="slidenum">
              <a:rPr lang="id-ID" altLang="en-US"/>
              <a:pPr>
                <a:defRPr/>
              </a:pPr>
              <a:t>‹#›</a:t>
            </a:fld>
            <a:endParaRPr lang="id-ID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D798CBC-E1AA-4165-BAEF-9F0D61BD67B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id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D667353-6314-430B-9FEE-80D541FEE5A6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5F222DE8-3DF7-4ED7-B684-D6CF6738CCC2}" type="datetimeFigureOut">
              <a:rPr lang="id-ID"/>
              <a:pPr>
                <a:defRPr/>
              </a:pPr>
              <a:t>25/11/2025</a:t>
            </a:fld>
            <a:endParaRPr lang="id-ID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EFE91472-4720-47BE-8189-5632778CBE1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id-ID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4F3EDBA9-7116-4B44-AA28-BB36AF13FFA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id-ID" noProof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4F46CC-8E4B-4B05-B323-160F0DD1281B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id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016AC4B-62B9-4762-9CA9-1FB6FF0045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30A5CFC3-1D1D-4BC7-900D-05198E0AD378}" type="slidenum">
              <a:rPr lang="id-ID" altLang="en-US"/>
              <a:pPr>
                <a:defRPr/>
              </a:pPr>
              <a:t>‹#›</a:t>
            </a:fld>
            <a:endParaRPr lang="id-ID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g1f5b576a7e1_2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9" name="Google Shape;389;g1f5b576a7e1_2_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1103313" y="870857"/>
            <a:ext cx="7038975" cy="3716338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26039130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3D81E882-9739-4958-85F3-D86701A81757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2105026" y="-11588750"/>
            <a:ext cx="16078201" cy="16322676"/>
            <a:chOff x="2727789" y="-10719254"/>
            <a:chExt cx="16077776" cy="16322072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C8C36FB5-5105-4E3E-9E5C-439B8837CD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646" y="2816850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63BD18B1-6038-4E3E-9409-2679069953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6" y="214695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6602EBE5-B962-4F46-9887-B4A6E75F50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233" y="1473875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7DEF004C-2786-4C1E-8D5F-54287D8DB9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3" y="807943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F5B441A6-CC1E-43AB-A0F3-F18FA5C609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8" y="139631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E78D009-B15E-4640-AA76-42F129BDE5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1" y="-5358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E2F9018E-BE68-449C-BE21-7F08E6C53C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8" y="-121366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B92B11C1-683F-457E-8938-649752E1EE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505" y="-18835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68815BAC-12B5-4D55-B3EF-0AB5CE0862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5875" y="-2556638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1C45B480-65B4-48A7-A122-BBC491B9CC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253" y="214060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D6F83947-0145-4648-A84A-20EF72A871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066" y="14683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5ED814F-C2EF-4268-99D6-A00542BC79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3466" y="7976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FF8F08E6-C881-4C4D-9577-8E9CD53C4D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7073" y="124550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5DF4ED7F-C860-4647-B397-E6BEDAD509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0680" y="-545351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AB231610-EAC1-431A-80DE-AAD635FA11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3493" y="-122398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3AE43627-ADAD-442D-AB56-91919D4AE3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7100" y="-1893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5AC00B6A-E744-46C4-83EB-D7D2AF610A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039" y="7960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82EA4962-ACE7-4C55-9DB4-3718D23635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13328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BEF7EEE0-A7E9-4DBA-8518-FA66959791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2214" y="-535826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72BB8FFB-0ECE-48DC-80D6-3E5E5E76B1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4" y="-1201757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E1854244-601F-4232-8D71-989E0C10CA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188911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9A3A3970-0098-4F54-9089-F6B2EAC9A2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4" y="-255505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6E0FE98A-B20A-4BE8-B314-6DB3781BBD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7" y="-323209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64165424-033A-4005-BD4D-262CE166A9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2" y="-3894058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A46E1B99-F799-4412-BAF9-F81FF01BA3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3855" y="-4571101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BA2E6320-4460-4764-8F87-173F20989D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3090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9989A02A-68D7-4762-8F9E-C5387DB561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-5421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32DB4D51-7577-446E-80A9-60B9888232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1212869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6DF00A51-F6B6-4C89-8505-A049E5328C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7" y="-1885944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A5D27773-04AC-49C3-993C-D3364C82FF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40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FD7FD176-F2E4-4127-964F-81FECCA9C5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886" y="-323844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B080FD41-4CB2-46D3-A2DB-DC9CF92939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524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715B93A0-EBEA-44A7-A74B-019A4D4CF7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3" y="-1209695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D75F0490-E414-415C-9D1F-8C3BB4EC09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0" y="-1877213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BE67C881-0486-413B-A009-FBFD221132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2550288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550D0444-F6CB-4435-A06B-1A33AACFBC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0" y="-3225745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38E5E75C-0F66-46DF-8DA9-2F997D1862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027" y="-3903582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AB15D0C0-671A-4875-B792-8A39A835C5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4573482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D0479F5A-DC2C-4A71-B834-57E1C81DEF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5" y="-5242589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7A80E2E1-495A-49AA-A1E5-1594AC9B07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6641" y="-591248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AE29C565-652B-4817-A0B1-B1AD2C8492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9455" y="-65911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E51B299F-A3AC-40A3-87A2-329C0F21E6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70" y="-1884357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D7D394EF-B3B8-47A6-A22E-EC57569C6C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7" y="-2557432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04C9BCFB-5E88-4410-9D4A-8639FDA716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7" y="-3228126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7A7F46A6-E122-4C7C-B946-52D9979984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0" y="-3901995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921E0BB8-9E33-48E4-831C-F95C73BA6A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7" y="-4571895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C5674EBA-8211-49B3-8399-C810A83AC5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104" y="-5244971"/>
              <a:ext cx="1550931" cy="1346165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2DD7466C-44EE-4F31-BBCE-900F83BA9C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712" y="-5914870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0C5CAAAA-5D22-4DCE-A6A9-761D1E2641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3413" y="-322812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280790B9-C8E4-430B-AF0E-1780FE2AC2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394" y="-38932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EB551D37-5E22-45D0-8F2D-CAA8DA1928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457507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A46D2A16-7D89-4A25-B90D-B5C2EA67A7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-524497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0F86D320-A481-4D11-A80A-4165457213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0" y="-591804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9217D0A5-D9CB-4D0F-AC90-B605F87ADB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59" y="-6583977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477CF717-0F7A-4016-ABE9-B1E7106D8F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5" y="-7257052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8BD6BF16-99CC-47EE-905C-0AB0F8276E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793250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FBF1F458-185D-44C8-BAE4-F691F79DC8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7" y="-860558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44824105-831F-4E86-B410-E311D370E8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3898820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AB872904-0121-4659-9AA4-8E2281F1F6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0" y="-4581420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id="{A8FF6C03-E33D-4744-924B-D8A79F938F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7" y="-5243383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id="{48091E2B-3719-4724-8455-31E79C38D0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7" y="-592042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id="{7B07E9CB-0381-4212-A33B-56909BC80A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6586358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id="{59A695B2-01B8-406A-8BBB-BFEB34B5D1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3" y="-7263401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id="{5304C035-6B45-418A-A9EF-D4E55E7B29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8" y="-7934889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id="{ECB16403-1514-478F-9311-F7C011A49D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5362" y="-5248145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87580C81-A3AB-409E-B095-13F6A8F9CD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3818" y="-5908521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3">
              <a:extLst>
                <a:ext uri="{FF2B5EF4-FFF2-40B4-BE49-F238E27FC236}">
                  <a16:creationId xmlns:a16="http://schemas.microsoft.com/office/drawing/2014/main" id="{8669EEF0-91B0-4025-9F48-DC0194E49C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394" y="-6585564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4">
              <a:extLst>
                <a:ext uri="{FF2B5EF4-FFF2-40B4-BE49-F238E27FC236}">
                  <a16:creationId xmlns:a16="http://schemas.microsoft.com/office/drawing/2014/main" id="{DE6DA72B-553B-4BFD-90F2-2A5398CE59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0" y="-7255464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5">
              <a:extLst>
                <a:ext uri="{FF2B5EF4-FFF2-40B4-BE49-F238E27FC236}">
                  <a16:creationId xmlns:a16="http://schemas.microsoft.com/office/drawing/2014/main" id="{C782B47B-3D9E-4DC6-95D7-C51F257EE3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7928539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6">
              <a:extLst>
                <a:ext uri="{FF2B5EF4-FFF2-40B4-BE49-F238E27FC236}">
                  <a16:creationId xmlns:a16="http://schemas.microsoft.com/office/drawing/2014/main" id="{4E000197-B54C-4932-8BCC-44AA710AB5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008" y="-8603995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7">
              <a:extLst>
                <a:ext uri="{FF2B5EF4-FFF2-40B4-BE49-F238E27FC236}">
                  <a16:creationId xmlns:a16="http://schemas.microsoft.com/office/drawing/2014/main" id="{8DD94F05-9CCB-4DBC-A78B-8FE0F44C51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58" y="-9273103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8">
              <a:extLst>
                <a:ext uri="{FF2B5EF4-FFF2-40B4-BE49-F238E27FC236}">
                  <a16:creationId xmlns:a16="http://schemas.microsoft.com/office/drawing/2014/main" id="{953CB449-27E2-41B8-B278-5F683A1FCC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5" y="-9943003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9">
              <a:extLst>
                <a:ext uri="{FF2B5EF4-FFF2-40B4-BE49-F238E27FC236}">
                  <a16:creationId xmlns:a16="http://schemas.microsoft.com/office/drawing/2014/main" id="{B47EAAF1-B2B7-40F0-9C8A-59E18BEE5B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4" y="-10616077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80">
              <a:extLst>
                <a:ext uri="{FF2B5EF4-FFF2-40B4-BE49-F238E27FC236}">
                  <a16:creationId xmlns:a16="http://schemas.microsoft.com/office/drawing/2014/main" id="{BDFE9E84-FA92-418E-8DFE-8DC07673C5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5922808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81">
              <a:extLst>
                <a:ext uri="{FF2B5EF4-FFF2-40B4-BE49-F238E27FC236}">
                  <a16:creationId xmlns:a16="http://schemas.microsoft.com/office/drawing/2014/main" id="{C00799FF-71EE-4D74-9602-8A06F0DA9F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020" y="-659191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2">
              <a:extLst>
                <a:ext uri="{FF2B5EF4-FFF2-40B4-BE49-F238E27FC236}">
                  <a16:creationId xmlns:a16="http://schemas.microsoft.com/office/drawing/2014/main" id="{CD03E165-6FC4-4137-9136-6C7CF67A48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6" y="-7261815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3">
              <a:extLst>
                <a:ext uri="{FF2B5EF4-FFF2-40B4-BE49-F238E27FC236}">
                  <a16:creationId xmlns:a16="http://schemas.microsoft.com/office/drawing/2014/main" id="{CED18211-63A3-4835-A6E5-C93C2C254E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-7934889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4">
              <a:extLst>
                <a:ext uri="{FF2B5EF4-FFF2-40B4-BE49-F238E27FC236}">
                  <a16:creationId xmlns:a16="http://schemas.microsoft.com/office/drawing/2014/main" id="{33427D88-4CCC-40F9-8757-813C4593D4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7" y="-860478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5">
              <a:extLst>
                <a:ext uri="{FF2B5EF4-FFF2-40B4-BE49-F238E27FC236}">
                  <a16:creationId xmlns:a16="http://schemas.microsoft.com/office/drawing/2014/main" id="{F60A195A-FC33-417A-A79A-9C794E21FB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928342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6">
              <a:extLst>
                <a:ext uri="{FF2B5EF4-FFF2-40B4-BE49-F238E27FC236}">
                  <a16:creationId xmlns:a16="http://schemas.microsoft.com/office/drawing/2014/main" id="{F74AE430-5C97-4182-9F6C-815246D893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994935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7">
              <a:extLst>
                <a:ext uri="{FF2B5EF4-FFF2-40B4-BE49-F238E27FC236}">
                  <a16:creationId xmlns:a16="http://schemas.microsoft.com/office/drawing/2014/main" id="{94EF21A7-0443-47B0-B0C6-84F4E17829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3" y="415982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8">
              <a:extLst>
                <a:ext uri="{FF2B5EF4-FFF2-40B4-BE49-F238E27FC236}">
                  <a16:creationId xmlns:a16="http://schemas.microsoft.com/office/drawing/2014/main" id="{990A501B-601F-4D54-B0D6-E9371FDE53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3" y="349627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9">
              <a:extLst>
                <a:ext uri="{FF2B5EF4-FFF2-40B4-BE49-F238E27FC236}">
                  <a16:creationId xmlns:a16="http://schemas.microsoft.com/office/drawing/2014/main" id="{7ED2EFCC-898A-47FF-8498-C787003555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4" y="2817644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90">
              <a:extLst>
                <a:ext uri="{FF2B5EF4-FFF2-40B4-BE49-F238E27FC236}">
                  <a16:creationId xmlns:a16="http://schemas.microsoft.com/office/drawing/2014/main" id="{AB848E15-D542-41CC-AE67-DBF4BDB9D5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7" y="2151713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91">
              <a:extLst>
                <a:ext uri="{FF2B5EF4-FFF2-40B4-BE49-F238E27FC236}">
                  <a16:creationId xmlns:a16="http://schemas.microsoft.com/office/drawing/2014/main" id="{953ACFFF-2BFE-45D2-B5FB-6DDDBD4EDD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7714" y="1478638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2">
              <a:extLst>
                <a:ext uri="{FF2B5EF4-FFF2-40B4-BE49-F238E27FC236}">
                  <a16:creationId xmlns:a16="http://schemas.microsoft.com/office/drawing/2014/main" id="{32BB7B14-C61F-420E-8759-B28AC14625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1321" y="803975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3">
              <a:extLst>
                <a:ext uri="{FF2B5EF4-FFF2-40B4-BE49-F238E27FC236}">
                  <a16:creationId xmlns:a16="http://schemas.microsoft.com/office/drawing/2014/main" id="{E42753E4-B2A1-48A6-8111-7239E21DF9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4928" y="13089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4">
              <a:extLst>
                <a:ext uri="{FF2B5EF4-FFF2-40B4-BE49-F238E27FC236}">
                  <a16:creationId xmlns:a16="http://schemas.microsoft.com/office/drawing/2014/main" id="{D1EF4D36-EA92-436A-8745-3301E83F08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9328" y="-544557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5">
              <a:extLst>
                <a:ext uri="{FF2B5EF4-FFF2-40B4-BE49-F238E27FC236}">
                  <a16:creationId xmlns:a16="http://schemas.microsoft.com/office/drawing/2014/main" id="{E71DCFD9-8B56-4FAB-8296-AB316AF0B4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2935" y="-121763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6">
              <a:extLst>
                <a:ext uri="{FF2B5EF4-FFF2-40B4-BE49-F238E27FC236}">
                  <a16:creationId xmlns:a16="http://schemas.microsoft.com/office/drawing/2014/main" id="{5353B6BD-7E21-4323-8740-3986DE84BC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520" y="348516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7">
              <a:extLst>
                <a:ext uri="{FF2B5EF4-FFF2-40B4-BE49-F238E27FC236}">
                  <a16:creationId xmlns:a16="http://schemas.microsoft.com/office/drawing/2014/main" id="{45108011-8937-4FA7-AF3F-260D2C753C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6" y="2816850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8">
              <a:extLst>
                <a:ext uri="{FF2B5EF4-FFF2-40B4-BE49-F238E27FC236}">
                  <a16:creationId xmlns:a16="http://schemas.microsoft.com/office/drawing/2014/main" id="{DF2EA9A1-0914-403B-B155-F30FAE8716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526" y="2141394"/>
              <a:ext cx="1549344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9">
              <a:extLst>
                <a:ext uri="{FF2B5EF4-FFF2-40B4-BE49-F238E27FC236}">
                  <a16:creationId xmlns:a16="http://schemas.microsoft.com/office/drawing/2014/main" id="{1DA517DF-9F97-424A-9906-1646FC22A4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0" y="1472287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100">
              <a:extLst>
                <a:ext uri="{FF2B5EF4-FFF2-40B4-BE49-F238E27FC236}">
                  <a16:creationId xmlns:a16="http://schemas.microsoft.com/office/drawing/2014/main" id="{36756A42-2E9B-4591-9599-F458FC9467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7" y="797625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101">
              <a:extLst>
                <a:ext uri="{FF2B5EF4-FFF2-40B4-BE49-F238E27FC236}">
                  <a16:creationId xmlns:a16="http://schemas.microsoft.com/office/drawing/2014/main" id="{104D5B33-6B19-4D48-8C7D-838187C534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0554" y="124550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2">
              <a:extLst>
                <a:ext uri="{FF2B5EF4-FFF2-40B4-BE49-F238E27FC236}">
                  <a16:creationId xmlns:a16="http://schemas.microsoft.com/office/drawing/2014/main" id="{87EC84C5-A980-476F-9D8A-6362BBEDA4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604" y="-54138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3">
              <a:extLst>
                <a:ext uri="{FF2B5EF4-FFF2-40B4-BE49-F238E27FC236}">
                  <a16:creationId xmlns:a16="http://schemas.microsoft.com/office/drawing/2014/main" id="{42659DDC-00EC-4604-8F89-7D1731CFF4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6" y="2145363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4">
              <a:extLst>
                <a:ext uri="{FF2B5EF4-FFF2-40B4-BE49-F238E27FC236}">
                  <a16:creationId xmlns:a16="http://schemas.microsoft.com/office/drawing/2014/main" id="{2FA88AEE-2C92-44E3-8162-77BDF1E7C5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1475463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5">
              <a:extLst>
                <a:ext uri="{FF2B5EF4-FFF2-40B4-BE49-F238E27FC236}">
                  <a16:creationId xmlns:a16="http://schemas.microsoft.com/office/drawing/2014/main" id="{64D71029-3D0F-45A0-9FC5-9198FD8D08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3" y="80714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6">
              <a:extLst>
                <a:ext uri="{FF2B5EF4-FFF2-40B4-BE49-F238E27FC236}">
                  <a16:creationId xmlns:a16="http://schemas.microsoft.com/office/drawing/2014/main" id="{3A7F78B0-9EB3-41DC-898E-87A5FAEBC6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141218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7">
              <a:extLst>
                <a:ext uri="{FF2B5EF4-FFF2-40B4-BE49-F238E27FC236}">
                  <a16:creationId xmlns:a16="http://schemas.microsoft.com/office/drawing/2014/main" id="{BE1E5A2C-E0A5-4A84-8283-55BFEF595A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7" y="-535826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8">
              <a:extLst>
                <a:ext uri="{FF2B5EF4-FFF2-40B4-BE49-F238E27FC236}">
                  <a16:creationId xmlns:a16="http://schemas.microsoft.com/office/drawing/2014/main" id="{48324520-18E9-402F-9481-26BCA015DA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1206520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9">
              <a:extLst>
                <a:ext uri="{FF2B5EF4-FFF2-40B4-BE49-F238E27FC236}">
                  <a16:creationId xmlns:a16="http://schemas.microsoft.com/office/drawing/2014/main" id="{3B53151B-77DF-4EA4-842A-D61562877E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114" y="-1889120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10">
              <a:extLst>
                <a:ext uri="{FF2B5EF4-FFF2-40B4-BE49-F238E27FC236}">
                  <a16:creationId xmlns:a16="http://schemas.microsoft.com/office/drawing/2014/main" id="{F8275534-0A11-4B68-9D33-F707B81135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59" y="-255108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11">
              <a:extLst>
                <a:ext uri="{FF2B5EF4-FFF2-40B4-BE49-F238E27FC236}">
                  <a16:creationId xmlns:a16="http://schemas.microsoft.com/office/drawing/2014/main" id="{00605268-2ADF-4E10-9543-93440CF66B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8534" y="-322812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2">
              <a:extLst>
                <a:ext uri="{FF2B5EF4-FFF2-40B4-BE49-F238E27FC236}">
                  <a16:creationId xmlns:a16="http://schemas.microsoft.com/office/drawing/2014/main" id="{462EEFE1-5BEB-416A-981D-BB25C09153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3" y="1475463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3">
              <a:extLst>
                <a:ext uri="{FF2B5EF4-FFF2-40B4-BE49-F238E27FC236}">
                  <a16:creationId xmlns:a16="http://schemas.microsoft.com/office/drawing/2014/main" id="{3BC0BB9B-B185-4243-8EE2-CEDF8EB2BA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3313" y="796831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4">
              <a:extLst>
                <a:ext uri="{FF2B5EF4-FFF2-40B4-BE49-F238E27FC236}">
                  <a16:creationId xmlns:a16="http://schemas.microsoft.com/office/drawing/2014/main" id="{BD586ACB-9C79-4C79-9B67-5008160266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7" y="130900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5">
              <a:extLst>
                <a:ext uri="{FF2B5EF4-FFF2-40B4-BE49-F238E27FC236}">
                  <a16:creationId xmlns:a16="http://schemas.microsoft.com/office/drawing/2014/main" id="{0A7F6991-5B6B-4B81-9FCD-A4A2E0BB5A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3" y="-546938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6">
              <a:extLst>
                <a:ext uri="{FF2B5EF4-FFF2-40B4-BE49-F238E27FC236}">
                  <a16:creationId xmlns:a16="http://schemas.microsoft.com/office/drawing/2014/main" id="{20C55F2E-4C2E-4704-9EBD-C0E7CA7D0F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0" y="-1216838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7">
              <a:extLst>
                <a:ext uri="{FF2B5EF4-FFF2-40B4-BE49-F238E27FC236}">
                  <a16:creationId xmlns:a16="http://schemas.microsoft.com/office/drawing/2014/main" id="{8879006E-45A1-4AC7-9E96-38EF37A964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7" y="-1889913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8">
              <a:extLst>
                <a:ext uri="{FF2B5EF4-FFF2-40B4-BE49-F238E27FC236}">
                  <a16:creationId xmlns:a16="http://schemas.microsoft.com/office/drawing/2014/main" id="{7CFA9D67-0485-4E3C-8354-4D2E363A9D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348" y="-256536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9">
              <a:extLst>
                <a:ext uri="{FF2B5EF4-FFF2-40B4-BE49-F238E27FC236}">
                  <a16:creationId xmlns:a16="http://schemas.microsoft.com/office/drawing/2014/main" id="{9E0964C7-7C0F-4FC6-89A2-244E4C8155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906" y="12534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20">
              <a:extLst>
                <a:ext uri="{FF2B5EF4-FFF2-40B4-BE49-F238E27FC236}">
                  <a16:creationId xmlns:a16="http://schemas.microsoft.com/office/drawing/2014/main" id="{7E025EDB-0700-417E-837C-4E33FC578D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711" y="-530270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21">
              <a:extLst>
                <a:ext uri="{FF2B5EF4-FFF2-40B4-BE49-F238E27FC236}">
                  <a16:creationId xmlns:a16="http://schemas.microsoft.com/office/drawing/2014/main" id="{CE0667CA-4C93-4B89-9014-630909B8F1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18" y="-1203345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2">
              <a:extLst>
                <a:ext uri="{FF2B5EF4-FFF2-40B4-BE49-F238E27FC236}">
                  <a16:creationId xmlns:a16="http://schemas.microsoft.com/office/drawing/2014/main" id="{855E24AF-4EBD-45A5-AA67-A74D1E92C0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924" y="-1878007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3">
              <a:extLst>
                <a:ext uri="{FF2B5EF4-FFF2-40B4-BE49-F238E27FC236}">
                  <a16:creationId xmlns:a16="http://schemas.microsoft.com/office/drawing/2014/main" id="{B9076A40-6B1D-4534-A4C7-B014BBB4E7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2551082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4">
              <a:extLst>
                <a:ext uri="{FF2B5EF4-FFF2-40B4-BE49-F238E27FC236}">
                  <a16:creationId xmlns:a16="http://schemas.microsoft.com/office/drawing/2014/main" id="{802DDC51-FF6D-4AAF-9294-B60D4CD883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2" y="-322653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5">
              <a:extLst>
                <a:ext uri="{FF2B5EF4-FFF2-40B4-BE49-F238E27FC236}">
                  <a16:creationId xmlns:a16="http://schemas.microsoft.com/office/drawing/2014/main" id="{1A735007-5C89-4EF2-A7A5-CBD6C86743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5" y="-3895645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6">
              <a:extLst>
                <a:ext uri="{FF2B5EF4-FFF2-40B4-BE49-F238E27FC236}">
                  <a16:creationId xmlns:a16="http://schemas.microsoft.com/office/drawing/2014/main" id="{A434AD25-9039-4603-B8BB-C113ADFA6A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2" y="-4565545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7">
              <a:extLst>
                <a:ext uri="{FF2B5EF4-FFF2-40B4-BE49-F238E27FC236}">
                  <a16:creationId xmlns:a16="http://schemas.microsoft.com/office/drawing/2014/main" id="{B4700359-D181-4465-B257-6D7890180C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59" y="-5238621"/>
              <a:ext cx="1550931" cy="1346165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8">
              <a:extLst>
                <a:ext uri="{FF2B5EF4-FFF2-40B4-BE49-F238E27FC236}">
                  <a16:creationId xmlns:a16="http://schemas.microsoft.com/office/drawing/2014/main" id="{FEBE5E05-74AB-4C27-922A-C858C5CEA1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6" y="-540588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9">
              <a:extLst>
                <a:ext uri="{FF2B5EF4-FFF2-40B4-BE49-F238E27FC236}">
                  <a16:creationId xmlns:a16="http://schemas.microsoft.com/office/drawing/2014/main" id="{AFAD5D79-92D6-41AE-B22E-2D753E1CB6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3" y="-1218426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30">
              <a:extLst>
                <a:ext uri="{FF2B5EF4-FFF2-40B4-BE49-F238E27FC236}">
                  <a16:creationId xmlns:a16="http://schemas.microsoft.com/office/drawing/2014/main" id="{422D3833-91D4-4C73-97EF-1AF8E20F46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1893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31">
              <a:extLst>
                <a:ext uri="{FF2B5EF4-FFF2-40B4-BE49-F238E27FC236}">
                  <a16:creationId xmlns:a16="http://schemas.microsoft.com/office/drawing/2014/main" id="{94889C11-A988-4939-AB07-613209C2DA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5333" y="-256695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2">
              <a:extLst>
                <a:ext uri="{FF2B5EF4-FFF2-40B4-BE49-F238E27FC236}">
                  <a16:creationId xmlns:a16="http://schemas.microsoft.com/office/drawing/2014/main" id="{264962BD-25F9-4DAB-9A19-57D7A6FFB6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939" y="-323685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3">
              <a:extLst>
                <a:ext uri="{FF2B5EF4-FFF2-40B4-BE49-F238E27FC236}">
                  <a16:creationId xmlns:a16="http://schemas.microsoft.com/office/drawing/2014/main" id="{50B71B4C-42BB-4A18-8FBD-D2C72B2B2B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0" y="-390596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4">
              <a:extLst>
                <a:ext uri="{FF2B5EF4-FFF2-40B4-BE49-F238E27FC236}">
                  <a16:creationId xmlns:a16="http://schemas.microsoft.com/office/drawing/2014/main" id="{BE3D949E-99AF-4810-8322-4DF4853B1A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7" y="-4575863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5">
              <a:extLst>
                <a:ext uri="{FF2B5EF4-FFF2-40B4-BE49-F238E27FC236}">
                  <a16:creationId xmlns:a16="http://schemas.microsoft.com/office/drawing/2014/main" id="{98175D36-234F-4823-A2EC-C83AE6AE1E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8092" y="-1885151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4C222EA8-6CEE-4DBA-82E1-B4A159FFE3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7661" y="-2548701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7">
              <a:extLst>
                <a:ext uri="{FF2B5EF4-FFF2-40B4-BE49-F238E27FC236}">
                  <a16:creationId xmlns:a16="http://schemas.microsoft.com/office/drawing/2014/main" id="{FC1DF5B1-115B-44E5-AD65-5E5B28FBEA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7" y="-322177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8">
              <a:extLst>
                <a:ext uri="{FF2B5EF4-FFF2-40B4-BE49-F238E27FC236}">
                  <a16:creationId xmlns:a16="http://schemas.microsoft.com/office/drawing/2014/main" id="{D22A0C67-C7AD-41EA-94C2-194BEE51964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-389643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9">
              <a:extLst>
                <a:ext uri="{FF2B5EF4-FFF2-40B4-BE49-F238E27FC236}">
                  <a16:creationId xmlns:a16="http://schemas.microsoft.com/office/drawing/2014/main" id="{922A947E-DA49-4242-AF26-9E713797BD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275" y="-4575070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40">
              <a:extLst>
                <a:ext uri="{FF2B5EF4-FFF2-40B4-BE49-F238E27FC236}">
                  <a16:creationId xmlns:a16="http://schemas.microsoft.com/office/drawing/2014/main" id="{F3DA7095-8DD7-4516-A272-B5E6032EB5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5237033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41">
              <a:extLst>
                <a:ext uri="{FF2B5EF4-FFF2-40B4-BE49-F238E27FC236}">
                  <a16:creationId xmlns:a16="http://schemas.microsoft.com/office/drawing/2014/main" id="{10B39D87-CC2A-4989-9809-CC59717AD4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2" y="-591407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2">
              <a:extLst>
                <a:ext uri="{FF2B5EF4-FFF2-40B4-BE49-F238E27FC236}">
                  <a16:creationId xmlns:a16="http://schemas.microsoft.com/office/drawing/2014/main" id="{34B03614-5153-412A-B967-1370D774EE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5" y="-6580008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3">
              <a:extLst>
                <a:ext uri="{FF2B5EF4-FFF2-40B4-BE49-F238E27FC236}">
                  <a16:creationId xmlns:a16="http://schemas.microsoft.com/office/drawing/2014/main" id="{87B6C55A-06D2-4A78-B113-AE6360D861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908" y="-7257052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4">
              <a:extLst>
                <a:ext uri="{FF2B5EF4-FFF2-40B4-BE49-F238E27FC236}">
                  <a16:creationId xmlns:a16="http://schemas.microsoft.com/office/drawing/2014/main" id="{79303C0A-81F3-4A14-9163-09C41C5EC4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730" y="-2551082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5">
              <a:extLst>
                <a:ext uri="{FF2B5EF4-FFF2-40B4-BE49-F238E27FC236}">
                  <a16:creationId xmlns:a16="http://schemas.microsoft.com/office/drawing/2014/main" id="{8708CE02-6DDE-4447-B908-2E420B4155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2" y="-3233682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6">
              <a:extLst>
                <a:ext uri="{FF2B5EF4-FFF2-40B4-BE49-F238E27FC236}">
                  <a16:creationId xmlns:a16="http://schemas.microsoft.com/office/drawing/2014/main" id="{5F51564E-E622-44D4-AE8A-B488E57846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0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7">
              <a:extLst>
                <a:ext uri="{FF2B5EF4-FFF2-40B4-BE49-F238E27FC236}">
                  <a16:creationId xmlns:a16="http://schemas.microsoft.com/office/drawing/2014/main" id="{C0B049DE-26E8-4F0B-BFBF-FFA9C0B58F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45814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8">
              <a:extLst>
                <a:ext uri="{FF2B5EF4-FFF2-40B4-BE49-F238E27FC236}">
                  <a16:creationId xmlns:a16="http://schemas.microsoft.com/office/drawing/2014/main" id="{CDD7C8AE-8B5F-448F-85D6-E4DDE6BD0D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157" y="-5243383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9">
              <a:extLst>
                <a:ext uri="{FF2B5EF4-FFF2-40B4-BE49-F238E27FC236}">
                  <a16:creationId xmlns:a16="http://schemas.microsoft.com/office/drawing/2014/main" id="{2D9365CE-21AC-463E-8B96-7F2EA5301B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3" y="-5920426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50">
              <a:extLst>
                <a:ext uri="{FF2B5EF4-FFF2-40B4-BE49-F238E27FC236}">
                  <a16:creationId xmlns:a16="http://schemas.microsoft.com/office/drawing/2014/main" id="{FBAE72A8-766D-45BC-9E9B-7E80D8B776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547" y="-6595883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51">
              <a:extLst>
                <a:ext uri="{FF2B5EF4-FFF2-40B4-BE49-F238E27FC236}">
                  <a16:creationId xmlns:a16="http://schemas.microsoft.com/office/drawing/2014/main" id="{56EFAE9D-9BDA-4734-B788-2FAD95147A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073" y="-3904376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2">
              <a:extLst>
                <a:ext uri="{FF2B5EF4-FFF2-40B4-BE49-F238E27FC236}">
                  <a16:creationId xmlns:a16="http://schemas.microsoft.com/office/drawing/2014/main" id="{C974FFF8-C4AD-4116-9485-4AC4703D80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08023" y="-4568720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3">
              <a:extLst>
                <a:ext uri="{FF2B5EF4-FFF2-40B4-BE49-F238E27FC236}">
                  <a16:creationId xmlns:a16="http://schemas.microsoft.com/office/drawing/2014/main" id="{F8B5FD08-AF59-411E-8A3A-DBC7264482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867" y="-524655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4">
              <a:extLst>
                <a:ext uri="{FF2B5EF4-FFF2-40B4-BE49-F238E27FC236}">
                  <a16:creationId xmlns:a16="http://schemas.microsoft.com/office/drawing/2014/main" id="{B8A4A91D-BD88-4CC9-9CBD-3CBADBAD88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7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5">
              <a:extLst>
                <a:ext uri="{FF2B5EF4-FFF2-40B4-BE49-F238E27FC236}">
                  <a16:creationId xmlns:a16="http://schemas.microsoft.com/office/drawing/2014/main" id="{15032E8B-D3AF-4882-93D0-739DBC0A88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5" y="-6585565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6">
              <a:extLst>
                <a:ext uri="{FF2B5EF4-FFF2-40B4-BE49-F238E27FC236}">
                  <a16:creationId xmlns:a16="http://schemas.microsoft.com/office/drawing/2014/main" id="{12AA4051-1C00-4E5A-BB29-C22FABDC19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-725705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7">
              <a:extLst>
                <a:ext uri="{FF2B5EF4-FFF2-40B4-BE49-F238E27FC236}">
                  <a16:creationId xmlns:a16="http://schemas.microsoft.com/office/drawing/2014/main" id="{96BA6B33-56DA-4C12-97CA-583852313E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34095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8">
              <a:extLst>
                <a:ext uri="{FF2B5EF4-FFF2-40B4-BE49-F238E27FC236}">
                  <a16:creationId xmlns:a16="http://schemas.microsoft.com/office/drawing/2014/main" id="{C470352D-00A2-4472-82FC-4F362B9447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860002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9">
              <a:extLst>
                <a:ext uri="{FF2B5EF4-FFF2-40B4-BE49-F238E27FC236}">
                  <a16:creationId xmlns:a16="http://schemas.microsoft.com/office/drawing/2014/main" id="{6B3AB2F2-8A0A-4BAC-9694-4666E82C4C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9301" y="-9273103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60">
              <a:extLst>
                <a:ext uri="{FF2B5EF4-FFF2-40B4-BE49-F238E27FC236}">
                  <a16:creationId xmlns:a16="http://schemas.microsoft.com/office/drawing/2014/main" id="{329BBC9A-D7DE-4F7B-B019-977AA2A325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58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61">
              <a:extLst>
                <a:ext uri="{FF2B5EF4-FFF2-40B4-BE49-F238E27FC236}">
                  <a16:creationId xmlns:a16="http://schemas.microsoft.com/office/drawing/2014/main" id="{5DDC2BA4-EDCB-4FFE-8B0E-72CC3AEACE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7" y="-5248939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2">
              <a:extLst>
                <a:ext uri="{FF2B5EF4-FFF2-40B4-BE49-F238E27FC236}">
                  <a16:creationId xmlns:a16="http://schemas.microsoft.com/office/drawing/2014/main" id="{E03CBA65-144A-45AA-A70A-B5BED24242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1" y="-591883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3">
              <a:extLst>
                <a:ext uri="{FF2B5EF4-FFF2-40B4-BE49-F238E27FC236}">
                  <a16:creationId xmlns:a16="http://schemas.microsoft.com/office/drawing/2014/main" id="{0F8CBB29-14C1-459D-96D1-6B92FE7638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1" y="-6587945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4">
              <a:extLst>
                <a:ext uri="{FF2B5EF4-FFF2-40B4-BE49-F238E27FC236}">
                  <a16:creationId xmlns:a16="http://schemas.microsoft.com/office/drawing/2014/main" id="{C71C858A-437F-4046-B4DC-428DFEEC4B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89" y="-7257846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5">
              <a:extLst>
                <a:ext uri="{FF2B5EF4-FFF2-40B4-BE49-F238E27FC236}">
                  <a16:creationId xmlns:a16="http://schemas.microsoft.com/office/drawing/2014/main" id="{BF78055F-83BD-41E0-8E2C-8773DC7F0C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4" y="-79364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6">
              <a:extLst>
                <a:ext uri="{FF2B5EF4-FFF2-40B4-BE49-F238E27FC236}">
                  <a16:creationId xmlns:a16="http://schemas.microsoft.com/office/drawing/2014/main" id="{C2EA1D8F-CCC9-464A-BA16-44EEA8FC66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860637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7">
              <a:extLst>
                <a:ext uri="{FF2B5EF4-FFF2-40B4-BE49-F238E27FC236}">
                  <a16:creationId xmlns:a16="http://schemas.microsoft.com/office/drawing/2014/main" id="{A0232788-807A-484E-A118-84E370324A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27581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8">
              <a:extLst>
                <a:ext uri="{FF2B5EF4-FFF2-40B4-BE49-F238E27FC236}">
                  <a16:creationId xmlns:a16="http://schemas.microsoft.com/office/drawing/2014/main" id="{906A7E6C-886D-44E7-88DA-92C10A4944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2" y="208663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9">
              <a:extLst>
                <a:ext uri="{FF2B5EF4-FFF2-40B4-BE49-F238E27FC236}">
                  <a16:creationId xmlns:a16="http://schemas.microsoft.com/office/drawing/2014/main" id="{ED65DEEA-F7E9-4ED5-8B4F-756C488EC3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75159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70">
              <a:extLst>
                <a:ext uri="{FF2B5EF4-FFF2-40B4-BE49-F238E27FC236}">
                  <a16:creationId xmlns:a16="http://schemas.microsoft.com/office/drawing/2014/main" id="{AD798E15-17AE-4B64-AD4F-FE6604FA4B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4" y="8566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71">
              <a:extLst>
                <a:ext uri="{FF2B5EF4-FFF2-40B4-BE49-F238E27FC236}">
                  <a16:creationId xmlns:a16="http://schemas.microsoft.com/office/drawing/2014/main" id="{BDD05EDC-7DFC-4C83-B71F-371F1950C5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5651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2">
              <a:extLst>
                <a:ext uri="{FF2B5EF4-FFF2-40B4-BE49-F238E27FC236}">
                  <a16:creationId xmlns:a16="http://schemas.microsoft.com/office/drawing/2014/main" id="{CCE081C3-107A-4B87-A890-DA310C4C6F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295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3">
              <a:extLst>
                <a:ext uri="{FF2B5EF4-FFF2-40B4-BE49-F238E27FC236}">
                  <a16:creationId xmlns:a16="http://schemas.microsoft.com/office/drawing/2014/main" id="{3C468999-FED6-4753-941C-9B7E13FDE2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4">
              <a:extLst>
                <a:ext uri="{FF2B5EF4-FFF2-40B4-BE49-F238E27FC236}">
                  <a16:creationId xmlns:a16="http://schemas.microsoft.com/office/drawing/2014/main" id="{54EE323E-78A2-4E18-8C91-560F04CA1B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5">
              <a:extLst>
                <a:ext uri="{FF2B5EF4-FFF2-40B4-BE49-F238E27FC236}">
                  <a16:creationId xmlns:a16="http://schemas.microsoft.com/office/drawing/2014/main" id="{8591B177-57F3-4DEB-AC99-F719DFB562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34277" y="-52790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6">
              <a:extLst>
                <a:ext uri="{FF2B5EF4-FFF2-40B4-BE49-F238E27FC236}">
                  <a16:creationId xmlns:a16="http://schemas.microsoft.com/office/drawing/2014/main" id="{363FC2FB-C55F-4C1A-862C-4A45D4C3D0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2969" y="-594978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7">
              <a:extLst>
                <a:ext uri="{FF2B5EF4-FFF2-40B4-BE49-F238E27FC236}">
                  <a16:creationId xmlns:a16="http://schemas.microsoft.com/office/drawing/2014/main" id="{996933A3-868C-4FBF-B0D5-6A764B7630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8">
              <a:extLst>
                <a:ext uri="{FF2B5EF4-FFF2-40B4-BE49-F238E27FC236}">
                  <a16:creationId xmlns:a16="http://schemas.microsoft.com/office/drawing/2014/main" id="{C17A2532-BEA6-401D-A12D-A951114E14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890" y="2755740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9">
              <a:extLst>
                <a:ext uri="{FF2B5EF4-FFF2-40B4-BE49-F238E27FC236}">
                  <a16:creationId xmlns:a16="http://schemas.microsoft.com/office/drawing/2014/main" id="{9A6F16C3-713A-4557-92A3-8B47638D66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17" y="141197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80">
              <a:extLst>
                <a:ext uri="{FF2B5EF4-FFF2-40B4-BE49-F238E27FC236}">
                  <a16:creationId xmlns:a16="http://schemas.microsoft.com/office/drawing/2014/main" id="{0C185A7C-8AB9-457A-958E-9299B3862B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74524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81">
              <a:extLst>
                <a:ext uri="{FF2B5EF4-FFF2-40B4-BE49-F238E27FC236}">
                  <a16:creationId xmlns:a16="http://schemas.microsoft.com/office/drawing/2014/main" id="{682C41C0-DCC9-484C-A687-0F2A42A3BA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455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2">
              <a:extLst>
                <a:ext uri="{FF2B5EF4-FFF2-40B4-BE49-F238E27FC236}">
                  <a16:creationId xmlns:a16="http://schemas.microsoft.com/office/drawing/2014/main" id="{6A9051D0-5C1E-42F0-8D49-31AE9C83EA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89" y="-1260486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3">
              <a:extLst>
                <a:ext uri="{FF2B5EF4-FFF2-40B4-BE49-F238E27FC236}">
                  <a16:creationId xmlns:a16="http://schemas.microsoft.com/office/drawing/2014/main" id="{5B36ADBD-F3DD-4E31-9303-2A79F4E66E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8" y="-260028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4">
              <a:extLst>
                <a:ext uri="{FF2B5EF4-FFF2-40B4-BE49-F238E27FC236}">
                  <a16:creationId xmlns:a16="http://schemas.microsoft.com/office/drawing/2014/main" id="{4396A4E5-539D-4F18-82CD-428CB4AC2F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32805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5">
              <a:extLst>
                <a:ext uri="{FF2B5EF4-FFF2-40B4-BE49-F238E27FC236}">
                  <a16:creationId xmlns:a16="http://schemas.microsoft.com/office/drawing/2014/main" id="{CA8E9051-A9CB-4069-97C6-B71875F584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1" y="-46203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6">
              <a:extLst>
                <a:ext uri="{FF2B5EF4-FFF2-40B4-BE49-F238E27FC236}">
                  <a16:creationId xmlns:a16="http://schemas.microsoft.com/office/drawing/2014/main" id="{0E549120-743C-4847-A818-8987B31FE3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226" y="-52862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7">
              <a:extLst>
                <a:ext uri="{FF2B5EF4-FFF2-40B4-BE49-F238E27FC236}">
                  <a16:creationId xmlns:a16="http://schemas.microsoft.com/office/drawing/2014/main" id="{8C70926A-7A6E-4FA7-9F66-45A09B603D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4373" y="208663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8">
              <a:extLst>
                <a:ext uri="{FF2B5EF4-FFF2-40B4-BE49-F238E27FC236}">
                  <a16:creationId xmlns:a16="http://schemas.microsoft.com/office/drawing/2014/main" id="{CE4A26BD-35E2-4A6F-9D3F-620469147C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6240" y="1414352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9">
              <a:extLst>
                <a:ext uri="{FF2B5EF4-FFF2-40B4-BE49-F238E27FC236}">
                  <a16:creationId xmlns:a16="http://schemas.microsoft.com/office/drawing/2014/main" id="{2DA585BA-9404-41E6-AFDD-D55BE32A52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1561" y="74552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90">
              <a:extLst>
                <a:ext uri="{FF2B5EF4-FFF2-40B4-BE49-F238E27FC236}">
                  <a16:creationId xmlns:a16="http://schemas.microsoft.com/office/drawing/2014/main" id="{C4295ECF-CF3D-43EE-9FDE-8D6E1B9515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5014" y="-591380"/>
              <a:ext cx="106359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91">
              <a:extLst>
                <a:ext uri="{FF2B5EF4-FFF2-40B4-BE49-F238E27FC236}">
                  <a16:creationId xmlns:a16="http://schemas.microsoft.com/office/drawing/2014/main" id="{B970B383-D290-48A6-A53C-A90F2E4F16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0" y="-19280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2">
              <a:extLst>
                <a:ext uri="{FF2B5EF4-FFF2-40B4-BE49-F238E27FC236}">
                  <a16:creationId xmlns:a16="http://schemas.microsoft.com/office/drawing/2014/main" id="{E8783192-38C4-4722-84BF-D2D3D2938D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789" y="-2606636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3">
              <a:extLst>
                <a:ext uri="{FF2B5EF4-FFF2-40B4-BE49-F238E27FC236}">
                  <a16:creationId xmlns:a16="http://schemas.microsoft.com/office/drawing/2014/main" id="{C49F2FB2-1117-4AB1-A868-33E0088A71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2284" y="-3949612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4">
              <a:extLst>
                <a:ext uri="{FF2B5EF4-FFF2-40B4-BE49-F238E27FC236}">
                  <a16:creationId xmlns:a16="http://schemas.microsoft.com/office/drawing/2014/main" id="{ED3B1A61-9329-4CFF-A538-5BDD1C728A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3357" y="-4619512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5">
              <a:extLst>
                <a:ext uri="{FF2B5EF4-FFF2-40B4-BE49-F238E27FC236}">
                  <a16:creationId xmlns:a16="http://schemas.microsoft.com/office/drawing/2014/main" id="{73ED2236-50FE-4B01-BCC9-CEEF2465B3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534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6">
              <a:extLst>
                <a:ext uri="{FF2B5EF4-FFF2-40B4-BE49-F238E27FC236}">
                  <a16:creationId xmlns:a16="http://schemas.microsoft.com/office/drawing/2014/main" id="{EABD9162-F15D-4854-8FDE-D734AEE8E7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8163" y="-6621275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7">
              <a:extLst>
                <a:ext uri="{FF2B5EF4-FFF2-40B4-BE49-F238E27FC236}">
                  <a16:creationId xmlns:a16="http://schemas.microsoft.com/office/drawing/2014/main" id="{C82572B3-5012-4DEC-BFF8-B9DC2CC92E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1631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8">
              <a:extLst>
                <a:ext uri="{FF2B5EF4-FFF2-40B4-BE49-F238E27FC236}">
                  <a16:creationId xmlns:a16="http://schemas.microsoft.com/office/drawing/2014/main" id="{BE5FA704-9D34-4961-8173-D23D3C5CF1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5878" y="207710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9">
              <a:extLst>
                <a:ext uri="{FF2B5EF4-FFF2-40B4-BE49-F238E27FC236}">
                  <a16:creationId xmlns:a16="http://schemas.microsoft.com/office/drawing/2014/main" id="{AC25827A-42CC-4E3E-B009-0ADB3A1B52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7" y="74207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200">
              <a:extLst>
                <a:ext uri="{FF2B5EF4-FFF2-40B4-BE49-F238E27FC236}">
                  <a16:creationId xmlns:a16="http://schemas.microsoft.com/office/drawing/2014/main" id="{38CFC5FD-7C4E-452E-90BE-0DEB384A76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705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201">
              <a:extLst>
                <a:ext uri="{FF2B5EF4-FFF2-40B4-BE49-F238E27FC236}">
                  <a16:creationId xmlns:a16="http://schemas.microsoft.com/office/drawing/2014/main" id="{E25C0D16-B6AC-4404-81A6-26DA041BD4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2">
              <a:extLst>
                <a:ext uri="{FF2B5EF4-FFF2-40B4-BE49-F238E27FC236}">
                  <a16:creationId xmlns:a16="http://schemas.microsoft.com/office/drawing/2014/main" id="{FE379D5F-F1C8-464E-8214-040719FD73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4" y="-194388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3">
              <a:extLst>
                <a:ext uri="{FF2B5EF4-FFF2-40B4-BE49-F238E27FC236}">
                  <a16:creationId xmlns:a16="http://schemas.microsoft.com/office/drawing/2014/main" id="{B9A5CDAB-023B-428A-9F18-F61D1A4C56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0335" y="-3285267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4">
              <a:extLst>
                <a:ext uri="{FF2B5EF4-FFF2-40B4-BE49-F238E27FC236}">
                  <a16:creationId xmlns:a16="http://schemas.microsoft.com/office/drawing/2014/main" id="{A0B4FEFE-64AD-4684-AC30-28DBB6C4E8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516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5">
              <a:extLst>
                <a:ext uri="{FF2B5EF4-FFF2-40B4-BE49-F238E27FC236}">
                  <a16:creationId xmlns:a16="http://schemas.microsoft.com/office/drawing/2014/main" id="{D0EB7E35-2558-4153-A042-22E65C4A78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6">
              <a:extLst>
                <a:ext uri="{FF2B5EF4-FFF2-40B4-BE49-F238E27FC236}">
                  <a16:creationId xmlns:a16="http://schemas.microsoft.com/office/drawing/2014/main" id="{B9ABDBEB-41EA-4CE7-9580-46134199E8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007" y="-596090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C74C1C2B-7BFF-4FFE-9AFF-5DE98A05D0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0837" y="1417527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F882A232-E9BC-4E77-A32D-10AEAFB2F1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2703" y="751595"/>
              <a:ext cx="10635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36031C28-2500-4DC3-9ADC-EF1171B877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1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F4E974B5-1004-4F7E-BDBE-8457D09219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5" y="-1258899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6E36B509-71F9-4054-9D99-1FE81F5D70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386" y="-2601874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953AA2E1-BF08-409C-AC8F-1B17A004E2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327256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06871893-9FD4-4108-8882-44E6D810AC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5" y="-46123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11B151E8-57AE-4CC6-9F17-075B30F8F6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614" y="-5287824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7A9EEF1C-FC14-49E6-B766-ECC2319900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6" y="-66236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36F5E22F-9789-4AD2-A644-2B5C1389B6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729355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57C2C21E-1928-4D67-A4CC-66C01DD32E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7" y="207869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F154ADD0-1969-4F7C-9D41-20BA9E239A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3135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8756F303-A7A8-493E-BD6E-E0269B7CA7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3" y="7534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27E9488B-6FF4-44D8-B1A1-D82A09DE32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3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7C9EFF5C-DE7F-492E-923A-623D3F63E0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056" y="-1936736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34667B1A-E66B-4CA3-858A-6A1CF8E89E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5" y="-2601874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CA4D78DB-2197-4B3D-BD6E-194CD2A81C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36" y="-394802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67E23F44-81C4-466B-8C05-1A45E9B004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6" y="-4617924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C7AF8564-3C98-4BEB-AA21-6D47D8EE78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-59616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7CBCDB83-C680-4B39-81F9-AE7562C67E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4" y="-662921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4FAA5310-87DC-48BA-88BC-1CF42537F5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8" y="756358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BB3E7C1B-6388-49D3-ABC2-B034EAC4CA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9960" y="84870"/>
              <a:ext cx="106358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D9BE646C-AC4C-47A2-8004-E4960208FA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510936BF-6E7B-46D1-B793-98602D554A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72" y="-1927211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C8D158A0-7916-4183-B08B-770C1B767D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643" y="-327336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DB215975-7631-4772-8C65-6157557B73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6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A52ECBE9-34A1-4730-B718-D1C4AC0B2F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6479" y="-528068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214DDDAC-F8B8-49AA-82D5-19473DA44E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54550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6CB1350D-B6A8-48DB-B358-B17D4B8C52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429" y="-7286413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B8ADFD5C-482A-491B-9F84-03E5EC4105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0" y="-796186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F98B24D1-8BF5-41A7-9124-C5685623EC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5351" y="1411178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AC13732B-8F9D-412F-9C4A-A2B770C55E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29" y="74524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335911C7-B082-43BE-B0B8-0F5EBCA0BB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0" y="-59773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369A7905-6A0D-4F13-8093-A80A466E38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29" y="-1265248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18EE09BF-EA95-4A9D-AEBD-188A4EF0D4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8" y="-26090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33DF184B-1CC4-4E55-BB32-7FA46EAD58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41" y="-3280505"/>
              <a:ext cx="106358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9481652F-261B-49AC-B84C-E3C9FC2377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499" y="-462030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8F38792E-18CB-480B-A90B-4214571E08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5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89AF746F-27F8-4FD0-9E27-B622AB38A6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305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ACCD8935-20B3-4F9F-8F53-367FB543F4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965" y="-730149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8FAC9CCE-9D55-4F48-A8B8-43BD9D2859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6145" y="83283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1A12DB4F-C579-40D7-A0C5-E35D5B8E1F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661" y="-584236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D5E55CBB-B3D2-4279-8805-B87A960AD0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5" y="-19280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314A036C-129C-45F6-B38F-47AD21BB97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5" y="-25994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57520884-3DFD-4872-B1DB-6158131AB5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282F6326-84DD-4742-BB6F-8A1DC5DE01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150389C2-8421-459C-A856-035AC35106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1" y="-5943438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D4326198-74DE-4BCA-811C-AD91252B4C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810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5FBB94BE-DE5B-4637-97F3-650C4E93F0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6" y="-7962663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511A1EC2-2D9E-4507-8EB4-BCDD25CAA4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34150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AEA4B0FB-D96B-49BF-8313-A41A118EE5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74365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18BD6CEC-067D-4DA3-AC7B-D3455EC869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7649" y="72171"/>
              <a:ext cx="103184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9200E42C-F2AC-45DC-9047-2B75EE859B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7" y="-12660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E8DB058E-CC00-4961-B450-05FA54C199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0" y="-193753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C060611F-6761-4DCC-8408-7E6C1D3348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5" y="-327733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981BA513-93C7-4056-9E23-BAD5526169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642" y="-394326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78CB9FF3-78BE-4291-B69B-C184CCADEF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7" y="-528306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9110E4E7-B8A9-4502-8C27-3936FD9E7F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241" y="-595851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B45B3119-BDA6-412A-A275-E96F65FFA8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562" y="-729831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99E34621-2752-4941-9305-108B956C8D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5" y="-7969806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1F7F7F46-8B50-4201-A3A6-E508CFB048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-58503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C0CB2481-BD68-43CE-9287-E01357FF67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712" y="-1256518"/>
              <a:ext cx="104771" cy="10477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F66F0B68-0605-4612-A318-4F3B0878A6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01" y="-2600286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9A73E5B4-C4B1-4E90-94BA-F9A06570EE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2454" y="-3266218"/>
              <a:ext cx="106359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CB1E01CA-8A8B-4ECC-BBE5-C563AC6A74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807" y="-4600462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B6DB2170-4C15-4476-87F5-8007A5DD8F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29" y="-5281475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05F79221-B0F2-4DC4-B495-482CE8E8B1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2" y="-661968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A2BD32EA-932F-4EC4-A8DD-605E0C7405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2" y="-7281651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6DE537C3-8AB4-4FA7-8640-2D63B0B655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7" y="-862700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6D96CF0D-FBA2-458A-A9B4-AD8CEEE0C2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0" y="-9292939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74C012C4-AF92-4DBC-8CB0-EC92F1E661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7534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CFB863CD-2C03-459E-BD03-A4A9616826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6" y="-59455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AB33CD81-B3F8-48D3-BE8C-A06065C195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7" y="-193435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ED02E158-3E67-4B6F-ADF2-13886C8C02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7" y="-2605843"/>
              <a:ext cx="107946" cy="10794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878EA00A-4D52-4E47-BA9C-494115CCF7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394008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D80BEC1C-F1C6-435A-AF4C-4BC36C1155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5" y="-46155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BECC6DB7-2C72-422D-9ED5-218EA548F6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19" y="-595137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A4870B4F-2963-475C-8348-0025CE0B03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6" y="-6621275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A85CD97D-12D1-4D83-9F7F-A3213C689C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8" y="-7961076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96E87069-B75C-4DBC-ADB5-1A7F2841E4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6" y="-863256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5DE78778-5114-4675-86B6-41381093DD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-125334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5B1E7184-A08B-420F-A7E6-CBCE078A46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40938" y="-192879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A31E6D45-90A4-4D76-A5AA-93757E11A7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258" y="-3268600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B714126F-223C-44DB-9C94-CD36A99E74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5" y="-3930562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6432ACD6-1849-4462-A1DA-2474632F86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6" y="-527671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D7042FE9-FE04-4511-ABA8-0A1F1A0258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6" y="-5940263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7D1954E4-FC79-4382-B76B-0519A4E576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981" y="-7288000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C5E164CE-6E5E-4392-9599-C8E758DA26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8054" y="-7957901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179F50A4-82F9-4D71-9D1A-10B309B524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44" y="-9295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D1C2DCAC-AB19-46C3-8348-EFD903403A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8" y="-9961252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732DC2B2-6FE9-46A3-820D-7274908772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6" y="-59296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74559238-B8D7-4039-B56F-1170D0AEF2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814" y="-126286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DB0A034F-9984-4DCB-9025-F711C0E837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4" y="-260108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C0064AFA-25F9-47AF-B227-DADB0887D7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4" y="-327415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71476107-2981-4142-A5F8-E2B2998287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908" y="-4608400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DA2D801D-9C2A-4C79-ABE4-F0E3B23707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5" y="-5278300"/>
              <a:ext cx="106359" cy="10794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55A496DB-37B2-47AA-AD3B-1ECE391E24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6" y="-661968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8489CB85-A5EB-46CC-B79C-83EEB18D9D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6" y="-728958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49814563-F373-4DF9-91F2-0710624993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251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1C79D5BF-4787-4E2C-B972-C9A80D28BB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4" y="-9300876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1B21A29A-0015-45FD-AB24-2C3CE6B0B4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6328" y="-1920068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3F0125C0-3915-46FC-9EE6-903DCDC997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844" y="-258758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832B6880-9B15-4F02-9B0D-5FDF93C200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59" y="-39313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34BBBE08-B2FD-4D74-A702-901BCA5204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3" y="-4598875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E3207F78-8B73-4060-A929-41C54F69B3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083" y="-5945026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605C7838-5F0B-48C4-92A4-8BD2B019E1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7" y="-66125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6C2318F2-7A81-4412-ACB6-8D8C320D61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6" y="-7946789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D89433EA-0372-402E-8EF9-E2858A0D14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755" y="-862224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61D104F4-4AB3-47DE-9424-6F265963EE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63" y="-996204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849B851F-2440-49D8-819A-2B44179ADB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911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CBC66155-2D23-4802-A8D0-1ACCD8D715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5" y="-12596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33428617-998E-41BA-A717-742A7B7CB8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864" y="-1925624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3F3E93D9-4147-4B38-9A8E-9F3AC0A067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391" y="-32693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DEF9D1ED-81E1-4271-A89F-B7FFE041B1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463" y="-394088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440E2523-5C79-4EB0-A716-94276BFB8D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59" y="-528068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4C232E78-F9F3-4628-BDA1-2DC9745F44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826" y="-5946613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CF914CDC-1123-47AC-A967-49EB5246E6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939" y="-729196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9C3D932E-C610-4596-9F31-0DFD41E436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7" y="-796187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C6D4F8AB-3AC5-4D1E-9B15-70FED389E9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507" y="-930167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7317E084-43F8-4D74-B223-039749C249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7" y="-997315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6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096000" y="415637"/>
            <a:ext cx="6096000" cy="6089072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15352656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">
            <a:extLst>
              <a:ext uri="{FF2B5EF4-FFF2-40B4-BE49-F238E27FC236}">
                <a16:creationId xmlns:a16="http://schemas.microsoft.com/office/drawing/2014/main" id="{A080220F-E242-403D-9C22-EEF3889CA8D9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13525501" y="-3835400"/>
            <a:ext cx="16078201" cy="16322676"/>
            <a:chOff x="2727789" y="-10719254"/>
            <a:chExt cx="16077776" cy="16322072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3E5E9BBE-8A80-4C1B-9C25-E4A2D5A321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121" y="2812088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40C937E2-4AFE-41C1-B4E3-3E6AE725D0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4" y="214695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AE55887-03AC-486B-A346-B0B1A4AAAC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EE53229C-AD14-4327-9BAF-EF0667BF71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110" y="803182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71D14837-A755-45FE-83B1-A3BEBB125B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717" y="130106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AFEE9D26-D8B0-42EB-AD5E-F43C715783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1" y="-54058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6A8881DF-C5D3-447F-AE5E-D476363C4E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8" y="-121366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847536F3-5D8E-4FAF-8671-4C0B2DBDFD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505" y="-18835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4D1603F7-3E6B-476E-B198-5887D7D034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349" y="-2556638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4BE170C5-1EDD-48C8-B197-09A84C299A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EAB152DD-D9DF-4BF7-9D4D-7BF75CF92E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2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5AA68883-D0F7-4BC7-8D8A-BC131B28B4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704" y="7976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924F44D0-26C8-4D59-BA47-417260EB2F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12455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5844772D-3DAE-4E32-AF0B-0BA260DA80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155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3E2DDB3F-C2AF-4C02-B4ED-31E351B327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8731" y="-12192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E1A4C7A-EF63-4E80-8EE5-769CF441BF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7575" y="-1893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A0540742-E10F-4072-A67C-6C46B1AD9A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7" y="7960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8FBEC2D4-E64A-4F5E-8F6F-4593B5FEEF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2" y="1332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DA3A0156-A8BC-4EED-A298-E680844C0E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690" y="-540587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3422D426-2682-4983-B95E-9BEB3951B9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503" y="-1211281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72C0751C-541B-4D8F-927E-EB2F99B0EE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188435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96A3E8D2-8AFC-4BAA-A3F8-5A95494893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D71E4CDC-55A9-498D-96BA-03C883C482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5" y="-322733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7FC8B1A0-6F6A-46B6-A477-1533DBA481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29" y="-3898819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A0997056-ED43-4166-A17D-1E968E1D25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331" y="-4571101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257760A-06C8-4FD1-B8F9-06C5FCD3AA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933540C9-5ECD-4D33-92E5-BCEF2F7470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-546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336B12C0-59A9-4053-8FE6-A24BABA53B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1217631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ACD8F77B-BC14-4191-B54D-7548394611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1890706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C56C98C-4C34-4CD8-A129-E609FB03C2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40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39D9D539-EE53-4443-A3A1-736E81C42B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124" y="-323368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D9C4467-1C46-4E0C-9015-D0844A708C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524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82B9FD27-F8A5-493A-B24F-65D0F5FD44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1219219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73024D6E-0C69-41AC-A0A4-BB58894E56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1881975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35AC686B-9537-431C-8980-487224597C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2550288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68BBF01D-F345-4020-A425-BE8B321B2C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3220982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425D7F43-FC97-45BF-B935-9A1F3630D0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3894057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FF22089E-A7AB-407B-BBEF-9105F9442B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45687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5F70C997-32A9-419A-BB4F-C05D1197C7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524258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0B0CE42C-BF66-4BDE-9400-FEEC3E9359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117" y="-5907727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BB305702-3EB6-49B1-B992-C1D7B4137C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2" y="-6586357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A6E5CEEA-77A6-47A7-B6EB-7BD63741E8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308" y="-1889119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08E1E140-8349-4E60-A059-9DD57CD2B6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25574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3552DBB2-A4C7-4E58-8D46-7EBBA56D89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7A2D6F2E-BB0A-4A32-B9B6-CC10E80179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8" y="-3906757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252B5467-FAC6-4F4B-BC00-99AFFE3663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4576657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2C822A7E-EC7F-4275-A130-7A1C9C45FC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42" y="-52497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0D6AC87D-1FA1-4B77-99F1-A2D306C411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9" y="-5919632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787B6D6B-711D-451B-ABA6-9B7FAED4B8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89" y="-3228125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3C968CDE-C2E0-4F3E-95CE-709A746C7A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38932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DEFA7063-FA2F-458C-8D8A-A664796378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4" y="-4565545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7F0AB5FC-FC17-41D5-BE5F-D94BB060B6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2" y="-5235445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668BD568-C812-499F-BB9F-7879601D73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590852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BBB89C78-583E-41FB-8A13-698DAC502B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7" y="-6579214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584A8D9E-4218-498C-8F73-895F3AE232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3" y="-7252289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6AB2FF52-5975-45CE-968C-B76C058A8C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298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760106A8-9B9E-424E-869F-D360C3D35A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5" y="-8596059"/>
              <a:ext cx="155251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6638869D-B5C3-4CEA-AA49-6794C550E6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1" y="-389882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1C10E4DC-6255-43C7-B920-66A9DDE95B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4576657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5F0817C7-2A4C-47BC-8012-80E7AB06AB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5248145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6FF26698-8F3B-4FFF-90BB-B88C8E7E29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591566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795102F3-A049-4F93-9004-E2B753569B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6586358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EC2F2F80-48EC-4739-B75D-5FF09D5622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29" y="-725863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D3103417-92F7-41AA-877E-0632543B86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6" y="-7925364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27167B71-65EA-4318-9CB6-35F7EA0730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8" y="-5243382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77750EB2-747F-4246-9E5E-93CB3B0AB9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056" y="-5908520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BA163E34-2F43-442F-8271-6BDB864D4D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869" y="-6580801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3D7574F2-67B0-4BA7-94D3-714C755540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7250701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729E89FC-746D-463E-A708-D9665D4A11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7923777"/>
              <a:ext cx="1550930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C3F94B50-8163-4D01-9EF3-58BD66785B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6" y="-8594471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260063EB-CF6F-45A4-83DD-292217EF52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6" y="-9268340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8424FA1E-A180-423F-8173-9D0EE505F5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3" y="-9938240"/>
              <a:ext cx="155093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AAF21D5B-A85B-4114-BEED-4D801094D9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10611316"/>
              <a:ext cx="1550930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BDD34C2-D77E-43D5-88DB-6F08D49DA5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4" y="-5913282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35168AC8-3BD8-490D-ACF9-00B0A997CA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495" y="-658715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A0A78642-8A11-43EF-935B-4B2B9824E4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102" y="-725705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F3E09A1A-0FC1-4843-BDF6-F0E1A6E2B5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709" y="-7930126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B3D9A429-78B3-41B2-885B-139321D385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8600027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2DC174F4-EDBE-4FE8-AE48-CE61C317E4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8" y="-9273896"/>
              <a:ext cx="154934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547E96C4-5119-489A-993A-BCAA182940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29" y="-9944590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C9CE31FF-A7F2-4704-A55F-101F7F7AB5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4155064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AEFA146A-F336-46F7-9B0F-16FEC726F8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70" y="349151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3044C042-E3A7-43EB-808F-BD227F106B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2817644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A859259A-14CE-4B61-A27B-B2E3B8A84A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214695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E5CC7E5E-D096-4DF1-A14C-FC7BAFB0E5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190" y="147387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6C916F8F-B836-4846-A6D9-0991399895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796" y="803975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7B468A65-890A-4032-A622-D4CE1C5EA1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403" y="130900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A4A86C00-7BD6-4D4F-B9A9-3773D73AF4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4566" y="-539794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99E71E9D-960C-47B8-B80E-0EE587E868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410" y="-121763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3882BB1D-D71B-4424-A9D0-D1550D0E41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996" y="348516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78FA4B75-7679-4D45-9303-266BD2DF31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2812089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581D0EE8-1504-4C6D-80E6-84E4B31743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65" y="2141395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48BE4A2C-8E2A-4DB1-BFBC-AE88D1A05A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1467526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C6608CE9-A973-4738-B531-620768866C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79762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75DC9105-8907-48E7-A6B5-528737DBFB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029" y="124551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7F69C64D-E76E-4369-A479-E0678F06EC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842" y="-546144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1">
              <a:extLst>
                <a:ext uri="{FF2B5EF4-FFF2-40B4-BE49-F238E27FC236}">
                  <a16:creationId xmlns:a16="http://schemas.microsoft.com/office/drawing/2014/main" id="{2D187A9D-7E5C-4924-8657-BBCF3A6F72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214060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2">
              <a:extLst>
                <a:ext uri="{FF2B5EF4-FFF2-40B4-BE49-F238E27FC236}">
                  <a16:creationId xmlns:a16="http://schemas.microsoft.com/office/drawing/2014/main" id="{C0BB6636-C95C-4941-BF54-4592BF2A1C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1475463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3">
              <a:extLst>
                <a:ext uri="{FF2B5EF4-FFF2-40B4-BE49-F238E27FC236}">
                  <a16:creationId xmlns:a16="http://schemas.microsoft.com/office/drawing/2014/main" id="{458AD0A2-3FA1-461C-B0E1-37A8B25C9E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802388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4">
              <a:extLst>
                <a:ext uri="{FF2B5EF4-FFF2-40B4-BE49-F238E27FC236}">
                  <a16:creationId xmlns:a16="http://schemas.microsoft.com/office/drawing/2014/main" id="{0343423B-79AD-4EF8-A601-217BD92351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131694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5">
              <a:extLst>
                <a:ext uri="{FF2B5EF4-FFF2-40B4-BE49-F238E27FC236}">
                  <a16:creationId xmlns:a16="http://schemas.microsoft.com/office/drawing/2014/main" id="{77F2D6AB-E2A7-4704-BC86-07A39135A8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540587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6">
              <a:extLst>
                <a:ext uri="{FF2B5EF4-FFF2-40B4-BE49-F238E27FC236}">
                  <a16:creationId xmlns:a16="http://schemas.microsoft.com/office/drawing/2014/main" id="{EF780A4A-586E-4EDB-A5F3-C5B2EDB90F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1211281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7">
              <a:extLst>
                <a:ext uri="{FF2B5EF4-FFF2-40B4-BE49-F238E27FC236}">
                  <a16:creationId xmlns:a16="http://schemas.microsoft.com/office/drawing/2014/main" id="{7691F39C-F031-462A-BB07-F2D336ACAD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2" y="-188435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8">
              <a:extLst>
                <a:ext uri="{FF2B5EF4-FFF2-40B4-BE49-F238E27FC236}">
                  <a16:creationId xmlns:a16="http://schemas.microsoft.com/office/drawing/2014/main" id="{B1836F09-4964-486B-8BD0-5AD1A599A6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2555844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9">
              <a:extLst>
                <a:ext uri="{FF2B5EF4-FFF2-40B4-BE49-F238E27FC236}">
                  <a16:creationId xmlns:a16="http://schemas.microsoft.com/office/drawing/2014/main" id="{068F7845-4F7D-43F4-B2E0-1528E41F58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010" y="-3228125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0">
              <a:extLst>
                <a:ext uri="{FF2B5EF4-FFF2-40B4-BE49-F238E27FC236}">
                  <a16:creationId xmlns:a16="http://schemas.microsoft.com/office/drawing/2014/main" id="{00CA6D23-BBF5-4FA1-B4C3-75648D9D04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147070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1">
              <a:extLst>
                <a:ext uri="{FF2B5EF4-FFF2-40B4-BE49-F238E27FC236}">
                  <a16:creationId xmlns:a16="http://schemas.microsoft.com/office/drawing/2014/main" id="{B8DEC641-0FB0-4FD2-AB2D-7D3AB127E3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796832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2">
              <a:extLst>
                <a:ext uri="{FF2B5EF4-FFF2-40B4-BE49-F238E27FC236}">
                  <a16:creationId xmlns:a16="http://schemas.microsoft.com/office/drawing/2014/main" id="{21EECCE9-7A47-48FD-9530-A17D3F62D7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1261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3">
              <a:extLst>
                <a:ext uri="{FF2B5EF4-FFF2-40B4-BE49-F238E27FC236}">
                  <a16:creationId xmlns:a16="http://schemas.microsoft.com/office/drawing/2014/main" id="{BC368AA8-46E4-4BC3-AD0B-4C028F98E9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4693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6A192E1A-A304-4962-87A2-261DBC077A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12168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AF46A894-EAFD-4EA7-9D67-A32EB57EC1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-1889913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6">
              <a:extLst>
                <a:ext uri="{FF2B5EF4-FFF2-40B4-BE49-F238E27FC236}">
                  <a16:creationId xmlns:a16="http://schemas.microsoft.com/office/drawing/2014/main" id="{936CC299-8ABC-4DFE-9CAA-E8273F94E7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23" y="-256536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7">
              <a:extLst>
                <a:ext uri="{FF2B5EF4-FFF2-40B4-BE49-F238E27FC236}">
                  <a16:creationId xmlns:a16="http://schemas.microsoft.com/office/drawing/2014/main" id="{4B603176-AC50-4D71-B245-1AF4AA7622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4" y="12534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8">
              <a:extLst>
                <a:ext uri="{FF2B5EF4-FFF2-40B4-BE49-F238E27FC236}">
                  <a16:creationId xmlns:a16="http://schemas.microsoft.com/office/drawing/2014/main" id="{B8EB7527-274A-40CD-9339-9EFEB404EB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0949" y="-539794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9">
              <a:extLst>
                <a:ext uri="{FF2B5EF4-FFF2-40B4-BE49-F238E27FC236}">
                  <a16:creationId xmlns:a16="http://schemas.microsoft.com/office/drawing/2014/main" id="{D9846D4D-C42D-4139-8899-4BADFD4294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56" y="-1212869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0">
              <a:extLst>
                <a:ext uri="{FF2B5EF4-FFF2-40B4-BE49-F238E27FC236}">
                  <a16:creationId xmlns:a16="http://schemas.microsoft.com/office/drawing/2014/main" id="{6D4C9D9D-CCAB-4B82-BA2B-4CBD48104B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63" y="-1882769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1">
              <a:extLst>
                <a:ext uri="{FF2B5EF4-FFF2-40B4-BE49-F238E27FC236}">
                  <a16:creationId xmlns:a16="http://schemas.microsoft.com/office/drawing/2014/main" id="{BFFC6044-EC69-45F8-8848-0053CD3D21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69" y="-25510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2">
              <a:extLst>
                <a:ext uri="{FF2B5EF4-FFF2-40B4-BE49-F238E27FC236}">
                  <a16:creationId xmlns:a16="http://schemas.microsoft.com/office/drawing/2014/main" id="{AE38EC83-6AAB-4DC0-9AF4-20565A5468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3">
              <a:extLst>
                <a:ext uri="{FF2B5EF4-FFF2-40B4-BE49-F238E27FC236}">
                  <a16:creationId xmlns:a16="http://schemas.microsoft.com/office/drawing/2014/main" id="{A22E0B6D-BDCD-4A40-8ED8-7551486FEC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3900407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4">
              <a:extLst>
                <a:ext uri="{FF2B5EF4-FFF2-40B4-BE49-F238E27FC236}">
                  <a16:creationId xmlns:a16="http://schemas.microsoft.com/office/drawing/2014/main" id="{F3BEF351-7DBC-4DB6-B750-9529B55BB1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0" y="-4570307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5">
              <a:extLst>
                <a:ext uri="{FF2B5EF4-FFF2-40B4-BE49-F238E27FC236}">
                  <a16:creationId xmlns:a16="http://schemas.microsoft.com/office/drawing/2014/main" id="{326F9B66-72F0-43E9-9983-00BEA08F5B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6" y="-52433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6">
              <a:extLst>
                <a:ext uri="{FF2B5EF4-FFF2-40B4-BE49-F238E27FC236}">
                  <a16:creationId xmlns:a16="http://schemas.microsoft.com/office/drawing/2014/main" id="{F8F6943C-6B6A-4F1E-9695-1DB2C38130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-545350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7">
              <a:extLst>
                <a:ext uri="{FF2B5EF4-FFF2-40B4-BE49-F238E27FC236}">
                  <a16:creationId xmlns:a16="http://schemas.microsoft.com/office/drawing/2014/main" id="{5BDC5A55-EFDB-4EE6-B0AF-31ADD72C2D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9" y="-1218425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8">
              <a:extLst>
                <a:ext uri="{FF2B5EF4-FFF2-40B4-BE49-F238E27FC236}">
                  <a16:creationId xmlns:a16="http://schemas.microsoft.com/office/drawing/2014/main" id="{B583E39C-39F6-4A33-A17B-8A03C176A0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18891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9">
              <a:extLst>
                <a:ext uri="{FF2B5EF4-FFF2-40B4-BE49-F238E27FC236}">
                  <a16:creationId xmlns:a16="http://schemas.microsoft.com/office/drawing/2014/main" id="{8DD7C73E-1A85-4BC8-BC1C-7784B2E758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71" y="-256219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0">
              <a:extLst>
                <a:ext uri="{FF2B5EF4-FFF2-40B4-BE49-F238E27FC236}">
                  <a16:creationId xmlns:a16="http://schemas.microsoft.com/office/drawing/2014/main" id="{D2B35126-7F3D-4B0E-8100-14CD7424E1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77" y="-323209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1">
              <a:extLst>
                <a:ext uri="{FF2B5EF4-FFF2-40B4-BE49-F238E27FC236}">
                  <a16:creationId xmlns:a16="http://schemas.microsoft.com/office/drawing/2014/main" id="{A2819DD0-6ABA-4A9B-8B71-41187AA66F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5" y="-3905963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2">
              <a:extLst>
                <a:ext uri="{FF2B5EF4-FFF2-40B4-BE49-F238E27FC236}">
                  <a16:creationId xmlns:a16="http://schemas.microsoft.com/office/drawing/2014/main" id="{0E39820E-C175-4BEA-B5CD-977F1C5ADE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3" y="-4575863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3">
              <a:extLst>
                <a:ext uri="{FF2B5EF4-FFF2-40B4-BE49-F238E27FC236}">
                  <a16:creationId xmlns:a16="http://schemas.microsoft.com/office/drawing/2014/main" id="{59C2E2DA-D53B-4044-902B-3AAB4B6129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568" y="-1889913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4">
              <a:extLst>
                <a:ext uri="{FF2B5EF4-FFF2-40B4-BE49-F238E27FC236}">
                  <a16:creationId xmlns:a16="http://schemas.microsoft.com/office/drawing/2014/main" id="{50F4ED53-CB5E-4A27-8E83-3ABAF0F55C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136" y="-2548700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5">
              <a:extLst>
                <a:ext uri="{FF2B5EF4-FFF2-40B4-BE49-F238E27FC236}">
                  <a16:creationId xmlns:a16="http://schemas.microsoft.com/office/drawing/2014/main" id="{3AE8B38F-7888-4600-816E-E1B148FB3F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4" y="-322177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6">
              <a:extLst>
                <a:ext uri="{FF2B5EF4-FFF2-40B4-BE49-F238E27FC236}">
                  <a16:creationId xmlns:a16="http://schemas.microsoft.com/office/drawing/2014/main" id="{E7F18BB6-1D48-44E1-B153-D9F1ACA4EB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3891676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7">
              <a:extLst>
                <a:ext uri="{FF2B5EF4-FFF2-40B4-BE49-F238E27FC236}">
                  <a16:creationId xmlns:a16="http://schemas.microsoft.com/office/drawing/2014/main" id="{5089D14A-B4CA-44BC-AD5D-4DA03DB50F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4570307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8">
              <a:extLst>
                <a:ext uri="{FF2B5EF4-FFF2-40B4-BE49-F238E27FC236}">
                  <a16:creationId xmlns:a16="http://schemas.microsoft.com/office/drawing/2014/main" id="{A590C6BD-F9D2-4FBA-8B86-73D3C3CC57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5241795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9">
              <a:extLst>
                <a:ext uri="{FF2B5EF4-FFF2-40B4-BE49-F238E27FC236}">
                  <a16:creationId xmlns:a16="http://schemas.microsoft.com/office/drawing/2014/main" id="{9D6B7AFE-2E4F-425C-B01D-7FCFD21C18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170" y="-590931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0">
              <a:extLst>
                <a:ext uri="{FF2B5EF4-FFF2-40B4-BE49-F238E27FC236}">
                  <a16:creationId xmlns:a16="http://schemas.microsoft.com/office/drawing/2014/main" id="{FD1ACEF2-FF50-4389-9FB7-5CC8711270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6584770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1">
              <a:extLst>
                <a:ext uri="{FF2B5EF4-FFF2-40B4-BE49-F238E27FC236}">
                  <a16:creationId xmlns:a16="http://schemas.microsoft.com/office/drawing/2014/main" id="{791858E2-E465-48E3-9AA6-CC9E538F7A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384" y="-725228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2">
              <a:extLst>
                <a:ext uri="{FF2B5EF4-FFF2-40B4-BE49-F238E27FC236}">
                  <a16:creationId xmlns:a16="http://schemas.microsoft.com/office/drawing/2014/main" id="{C68BD925-7E47-4E51-A067-DD65652FBA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968" y="-2555844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3">
              <a:extLst>
                <a:ext uri="{FF2B5EF4-FFF2-40B4-BE49-F238E27FC236}">
                  <a16:creationId xmlns:a16="http://schemas.microsoft.com/office/drawing/2014/main" id="{F5E414FF-449E-4E01-A2D8-E409C8A848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1" y="-32289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4">
              <a:extLst>
                <a:ext uri="{FF2B5EF4-FFF2-40B4-BE49-F238E27FC236}">
                  <a16:creationId xmlns:a16="http://schemas.microsoft.com/office/drawing/2014/main" id="{A732910F-2A96-4B65-8E92-0560AF2E16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89961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5">
              <a:extLst>
                <a:ext uri="{FF2B5EF4-FFF2-40B4-BE49-F238E27FC236}">
                  <a16:creationId xmlns:a16="http://schemas.microsoft.com/office/drawing/2014/main" id="{295EFC14-6D97-4788-8189-339B84306F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4576656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6">
              <a:extLst>
                <a:ext uri="{FF2B5EF4-FFF2-40B4-BE49-F238E27FC236}">
                  <a16:creationId xmlns:a16="http://schemas.microsoft.com/office/drawing/2014/main" id="{CE652CBD-FCE4-498A-8472-8FEBCA41DE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395" y="-5248145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7">
              <a:extLst>
                <a:ext uri="{FF2B5EF4-FFF2-40B4-BE49-F238E27FC236}">
                  <a16:creationId xmlns:a16="http://schemas.microsoft.com/office/drawing/2014/main" id="{A324E44A-D5CC-48F3-82AF-ACD3D08937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920426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8">
              <a:extLst>
                <a:ext uri="{FF2B5EF4-FFF2-40B4-BE49-F238E27FC236}">
                  <a16:creationId xmlns:a16="http://schemas.microsoft.com/office/drawing/2014/main" id="{02E11274-B75E-4B56-8516-0B49D98A46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784" y="-65911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9">
              <a:extLst>
                <a:ext uri="{FF2B5EF4-FFF2-40B4-BE49-F238E27FC236}">
                  <a16:creationId xmlns:a16="http://schemas.microsoft.com/office/drawing/2014/main" id="{1FD5382D-9C22-439B-AAEC-4B8661FF03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6548" y="-3899613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0">
              <a:extLst>
                <a:ext uri="{FF2B5EF4-FFF2-40B4-BE49-F238E27FC236}">
                  <a16:creationId xmlns:a16="http://schemas.microsoft.com/office/drawing/2014/main" id="{97E8B3A8-7029-4007-B13D-BBB2B86218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8" y="-456395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1">
              <a:extLst>
                <a:ext uri="{FF2B5EF4-FFF2-40B4-BE49-F238E27FC236}">
                  <a16:creationId xmlns:a16="http://schemas.microsoft.com/office/drawing/2014/main" id="{B4FF150A-68B9-49C3-A438-B25D6B83D7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5" y="-5237032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2">
              <a:extLst>
                <a:ext uri="{FF2B5EF4-FFF2-40B4-BE49-F238E27FC236}">
                  <a16:creationId xmlns:a16="http://schemas.microsoft.com/office/drawing/2014/main" id="{5A6B1976-364E-40A4-9F68-C5082421A9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5907727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3">
              <a:extLst>
                <a:ext uri="{FF2B5EF4-FFF2-40B4-BE49-F238E27FC236}">
                  <a16:creationId xmlns:a16="http://schemas.microsoft.com/office/drawing/2014/main" id="{5AAA9CB9-7CF8-4F9B-BF99-D8A3CE3643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6580801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4">
              <a:extLst>
                <a:ext uri="{FF2B5EF4-FFF2-40B4-BE49-F238E27FC236}">
                  <a16:creationId xmlns:a16="http://schemas.microsoft.com/office/drawing/2014/main" id="{0E4C4D96-CA34-4321-90F2-41CF1C7CA9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-725228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5">
              <a:extLst>
                <a:ext uri="{FF2B5EF4-FFF2-40B4-BE49-F238E27FC236}">
                  <a16:creationId xmlns:a16="http://schemas.microsoft.com/office/drawing/2014/main" id="{99E9FC51-7367-4D81-89CC-E011ADFF5C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2457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6">
              <a:extLst>
                <a:ext uri="{FF2B5EF4-FFF2-40B4-BE49-F238E27FC236}">
                  <a16:creationId xmlns:a16="http://schemas.microsoft.com/office/drawing/2014/main" id="{22A485DF-BC16-492B-BEC2-E5F6DE2841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859050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7">
              <a:extLst>
                <a:ext uri="{FF2B5EF4-FFF2-40B4-BE49-F238E27FC236}">
                  <a16:creationId xmlns:a16="http://schemas.microsoft.com/office/drawing/2014/main" id="{74CAF545-BB81-439E-938D-A47B33E558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77" y="-9268339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8">
              <a:extLst>
                <a:ext uri="{FF2B5EF4-FFF2-40B4-BE49-F238E27FC236}">
                  <a16:creationId xmlns:a16="http://schemas.microsoft.com/office/drawing/2014/main" id="{0D620094-CDFE-4E68-B658-8092FF78C9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110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9">
              <a:extLst>
                <a:ext uri="{FF2B5EF4-FFF2-40B4-BE49-F238E27FC236}">
                  <a16:creationId xmlns:a16="http://schemas.microsoft.com/office/drawing/2014/main" id="{41E0D145-9937-4C6C-9228-73A55AF3C7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7" y="-5248939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0">
              <a:extLst>
                <a:ext uri="{FF2B5EF4-FFF2-40B4-BE49-F238E27FC236}">
                  <a16:creationId xmlns:a16="http://schemas.microsoft.com/office/drawing/2014/main" id="{BF565F97-87D1-4909-ADB7-9B5F039700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9140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1">
              <a:extLst>
                <a:ext uri="{FF2B5EF4-FFF2-40B4-BE49-F238E27FC236}">
                  <a16:creationId xmlns:a16="http://schemas.microsoft.com/office/drawing/2014/main" id="{DE3649D1-0EA5-424E-B169-1085CC0AE3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3" y="-6587945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2">
              <a:extLst>
                <a:ext uri="{FF2B5EF4-FFF2-40B4-BE49-F238E27FC236}">
                  <a16:creationId xmlns:a16="http://schemas.microsoft.com/office/drawing/2014/main" id="{57377FB3-38B1-425F-B561-C3C1E36AEC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89" y="-7257845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3">
              <a:extLst>
                <a:ext uri="{FF2B5EF4-FFF2-40B4-BE49-F238E27FC236}">
                  <a16:creationId xmlns:a16="http://schemas.microsoft.com/office/drawing/2014/main" id="{7BC7D28A-F3D8-4886-A564-D93C06D2A1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-7926951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4">
              <a:extLst>
                <a:ext uri="{FF2B5EF4-FFF2-40B4-BE49-F238E27FC236}">
                  <a16:creationId xmlns:a16="http://schemas.microsoft.com/office/drawing/2014/main" id="{7C8BD03D-7359-4C46-869E-9967BABBB4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859685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5">
              <a:extLst>
                <a:ext uri="{FF2B5EF4-FFF2-40B4-BE49-F238E27FC236}">
                  <a16:creationId xmlns:a16="http://schemas.microsoft.com/office/drawing/2014/main" id="{1D06AB99-FEE7-4E6B-BD45-CE2F6B9BEF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0" y="27581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6">
              <a:extLst>
                <a:ext uri="{FF2B5EF4-FFF2-40B4-BE49-F238E27FC236}">
                  <a16:creationId xmlns:a16="http://schemas.microsoft.com/office/drawing/2014/main" id="{F0188E11-F945-467D-A03C-00BED60445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20866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7">
              <a:extLst>
                <a:ext uri="{FF2B5EF4-FFF2-40B4-BE49-F238E27FC236}">
                  <a16:creationId xmlns:a16="http://schemas.microsoft.com/office/drawing/2014/main" id="{84D27815-CDC9-4A5F-85A1-165175AB04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74683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8">
              <a:extLst>
                <a:ext uri="{FF2B5EF4-FFF2-40B4-BE49-F238E27FC236}">
                  <a16:creationId xmlns:a16="http://schemas.microsoft.com/office/drawing/2014/main" id="{0C098FB7-E2C0-4F53-970B-A50A08A2C0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7614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9">
              <a:extLst>
                <a:ext uri="{FF2B5EF4-FFF2-40B4-BE49-F238E27FC236}">
                  <a16:creationId xmlns:a16="http://schemas.microsoft.com/office/drawing/2014/main" id="{8CCD8FEB-46CD-4827-A577-D6A0FB4290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0">
              <a:extLst>
                <a:ext uri="{FF2B5EF4-FFF2-40B4-BE49-F238E27FC236}">
                  <a16:creationId xmlns:a16="http://schemas.microsoft.com/office/drawing/2014/main" id="{BDCFF85B-393D-4CC4-95E8-5E8EDB5139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295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1">
              <a:extLst>
                <a:ext uri="{FF2B5EF4-FFF2-40B4-BE49-F238E27FC236}">
                  <a16:creationId xmlns:a16="http://schemas.microsoft.com/office/drawing/2014/main" id="{95D6AA8C-0AF2-4093-A06E-FE07315985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678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2">
              <a:extLst>
                <a:ext uri="{FF2B5EF4-FFF2-40B4-BE49-F238E27FC236}">
                  <a16:creationId xmlns:a16="http://schemas.microsoft.com/office/drawing/2014/main" id="{8A29A8CD-39C0-4CC9-A742-17BD03A52D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377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3">
              <a:extLst>
                <a:ext uri="{FF2B5EF4-FFF2-40B4-BE49-F238E27FC236}">
                  <a16:creationId xmlns:a16="http://schemas.microsoft.com/office/drawing/2014/main" id="{71D20209-F2C6-4813-B83C-EE27D3D3E9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5" y="-52790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4">
              <a:extLst>
                <a:ext uri="{FF2B5EF4-FFF2-40B4-BE49-F238E27FC236}">
                  <a16:creationId xmlns:a16="http://schemas.microsoft.com/office/drawing/2014/main" id="{617B624D-6E5A-422A-BD45-5CDF96161A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206" y="-5949787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5">
              <a:extLst>
                <a:ext uri="{FF2B5EF4-FFF2-40B4-BE49-F238E27FC236}">
                  <a16:creationId xmlns:a16="http://schemas.microsoft.com/office/drawing/2014/main" id="{54F44886-1EA7-4442-86DD-6E9147E2FC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6">
              <a:extLst>
                <a:ext uri="{FF2B5EF4-FFF2-40B4-BE49-F238E27FC236}">
                  <a16:creationId xmlns:a16="http://schemas.microsoft.com/office/drawing/2014/main" id="{56145C6D-4841-45B0-8EA5-3590299FEC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366" y="2750978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7">
              <a:extLst>
                <a:ext uri="{FF2B5EF4-FFF2-40B4-BE49-F238E27FC236}">
                  <a16:creationId xmlns:a16="http://schemas.microsoft.com/office/drawing/2014/main" id="{133A57E0-B717-497C-B387-A64C9F867C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5" y="141197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8">
              <a:extLst>
                <a:ext uri="{FF2B5EF4-FFF2-40B4-BE49-F238E27FC236}">
                  <a16:creationId xmlns:a16="http://schemas.microsoft.com/office/drawing/2014/main" id="{61C52A0E-2D6F-4ED5-AC72-E203BF4044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7404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9">
              <a:extLst>
                <a:ext uri="{FF2B5EF4-FFF2-40B4-BE49-F238E27FC236}">
                  <a16:creationId xmlns:a16="http://schemas.microsoft.com/office/drawing/2014/main" id="{1F58980B-AC92-46AE-8861-92B3C54964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4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0">
              <a:extLst>
                <a:ext uri="{FF2B5EF4-FFF2-40B4-BE49-F238E27FC236}">
                  <a16:creationId xmlns:a16="http://schemas.microsoft.com/office/drawing/2014/main" id="{88F16F4B-7F78-457E-B1B7-E0E20D39A8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327" y="-127001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1">
              <a:extLst>
                <a:ext uri="{FF2B5EF4-FFF2-40B4-BE49-F238E27FC236}">
                  <a16:creationId xmlns:a16="http://schemas.microsoft.com/office/drawing/2014/main" id="{ECA4B3A4-78C8-4559-9D46-A64E0CF76D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236" y="-260504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2">
              <a:extLst>
                <a:ext uri="{FF2B5EF4-FFF2-40B4-BE49-F238E27FC236}">
                  <a16:creationId xmlns:a16="http://schemas.microsoft.com/office/drawing/2014/main" id="{7ABD161B-2350-4005-8EAE-6C70F31F2C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327574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3">
              <a:extLst>
                <a:ext uri="{FF2B5EF4-FFF2-40B4-BE49-F238E27FC236}">
                  <a16:creationId xmlns:a16="http://schemas.microsoft.com/office/drawing/2014/main" id="{DEF8E8AF-5923-4BFB-A140-6C269247B7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1" y="-46155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4">
              <a:extLst>
                <a:ext uri="{FF2B5EF4-FFF2-40B4-BE49-F238E27FC236}">
                  <a16:creationId xmlns:a16="http://schemas.microsoft.com/office/drawing/2014/main" id="{6987817B-B341-4C75-8C49-EDF250852F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463" y="-528623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5">
              <a:extLst>
                <a:ext uri="{FF2B5EF4-FFF2-40B4-BE49-F238E27FC236}">
                  <a16:creationId xmlns:a16="http://schemas.microsoft.com/office/drawing/2014/main" id="{D493E11D-B944-460B-BA89-4F3D22E8CB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1" y="208663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6">
              <a:extLst>
                <a:ext uri="{FF2B5EF4-FFF2-40B4-BE49-F238E27FC236}">
                  <a16:creationId xmlns:a16="http://schemas.microsoft.com/office/drawing/2014/main" id="{95EE72A7-4A1F-45E7-8402-89194D264F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8" y="1414353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7">
              <a:extLst>
                <a:ext uri="{FF2B5EF4-FFF2-40B4-BE49-F238E27FC236}">
                  <a16:creationId xmlns:a16="http://schemas.microsoft.com/office/drawing/2014/main" id="{418D288C-80BE-430B-B712-CA65AA57AE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9" y="74552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8">
              <a:extLst>
                <a:ext uri="{FF2B5EF4-FFF2-40B4-BE49-F238E27FC236}">
                  <a16:creationId xmlns:a16="http://schemas.microsoft.com/office/drawing/2014/main" id="{2816CD01-5D44-433F-9219-170B82EAB5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596141"/>
              <a:ext cx="10635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9">
              <a:extLst>
                <a:ext uri="{FF2B5EF4-FFF2-40B4-BE49-F238E27FC236}">
                  <a16:creationId xmlns:a16="http://schemas.microsoft.com/office/drawing/2014/main" id="{24F39038-1D44-4ED4-98B0-B6D8165168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0" y="-19280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0">
              <a:extLst>
                <a:ext uri="{FF2B5EF4-FFF2-40B4-BE49-F238E27FC236}">
                  <a16:creationId xmlns:a16="http://schemas.microsoft.com/office/drawing/2014/main" id="{EA71C611-FA6C-477E-9C24-75C050593D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1873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1">
              <a:extLst>
                <a:ext uri="{FF2B5EF4-FFF2-40B4-BE49-F238E27FC236}">
                  <a16:creationId xmlns:a16="http://schemas.microsoft.com/office/drawing/2014/main" id="{24EB4A1B-2900-4055-B9CE-12B32351CC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2" y="-3940087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2">
              <a:extLst>
                <a:ext uri="{FF2B5EF4-FFF2-40B4-BE49-F238E27FC236}">
                  <a16:creationId xmlns:a16="http://schemas.microsoft.com/office/drawing/2014/main" id="{AFE51798-4719-4397-AEC0-344EBBA6EA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09986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3">
              <a:extLst>
                <a:ext uri="{FF2B5EF4-FFF2-40B4-BE49-F238E27FC236}">
                  <a16:creationId xmlns:a16="http://schemas.microsoft.com/office/drawing/2014/main" id="{C2004CED-328D-497B-A8E8-D7EBED0981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058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4">
              <a:extLst>
                <a:ext uri="{FF2B5EF4-FFF2-40B4-BE49-F238E27FC236}">
                  <a16:creationId xmlns:a16="http://schemas.microsoft.com/office/drawing/2014/main" id="{C0B57A75-D690-407F-B317-057BD5F11E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401" y="-6621275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5">
              <a:extLst>
                <a:ext uri="{FF2B5EF4-FFF2-40B4-BE49-F238E27FC236}">
                  <a16:creationId xmlns:a16="http://schemas.microsoft.com/office/drawing/2014/main" id="{67600F54-1CCF-4EFF-8DF9-D8E40DEE18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6">
              <a:extLst>
                <a:ext uri="{FF2B5EF4-FFF2-40B4-BE49-F238E27FC236}">
                  <a16:creationId xmlns:a16="http://schemas.microsoft.com/office/drawing/2014/main" id="{1E705E3B-A0F2-400D-BAA6-9492908AE4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7">
              <a:extLst>
                <a:ext uri="{FF2B5EF4-FFF2-40B4-BE49-F238E27FC236}">
                  <a16:creationId xmlns:a16="http://schemas.microsoft.com/office/drawing/2014/main" id="{FDCC7863-0CB2-4C3B-A719-908CD9C743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7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8">
              <a:extLst>
                <a:ext uri="{FF2B5EF4-FFF2-40B4-BE49-F238E27FC236}">
                  <a16:creationId xmlns:a16="http://schemas.microsoft.com/office/drawing/2014/main" id="{7BBCECDA-D6A8-4A8A-8EBB-29C69DB7F2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9">
              <a:extLst>
                <a:ext uri="{FF2B5EF4-FFF2-40B4-BE49-F238E27FC236}">
                  <a16:creationId xmlns:a16="http://schemas.microsoft.com/office/drawing/2014/main" id="{B628A17F-4500-44EE-B21F-6B7A3E3C86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0">
              <a:extLst>
                <a:ext uri="{FF2B5EF4-FFF2-40B4-BE49-F238E27FC236}">
                  <a16:creationId xmlns:a16="http://schemas.microsoft.com/office/drawing/2014/main" id="{60E74058-B220-4C1D-8734-E09E297CF4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3911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1">
              <a:extLst>
                <a:ext uri="{FF2B5EF4-FFF2-40B4-BE49-F238E27FC236}">
                  <a16:creationId xmlns:a16="http://schemas.microsoft.com/office/drawing/2014/main" id="{02E27537-0A48-4148-AC33-3A1DA6211A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-3280505"/>
              <a:ext cx="106359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2">
              <a:extLst>
                <a:ext uri="{FF2B5EF4-FFF2-40B4-BE49-F238E27FC236}">
                  <a16:creationId xmlns:a16="http://schemas.microsoft.com/office/drawing/2014/main" id="{BFF90BB8-A6CB-41E3-BD19-1688B2D0A3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04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3">
              <a:extLst>
                <a:ext uri="{FF2B5EF4-FFF2-40B4-BE49-F238E27FC236}">
                  <a16:creationId xmlns:a16="http://schemas.microsoft.com/office/drawing/2014/main" id="{2123CDBA-CD5B-4523-8EFD-0F70DA398C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2" y="-52902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4">
              <a:extLst>
                <a:ext uri="{FF2B5EF4-FFF2-40B4-BE49-F238E27FC236}">
                  <a16:creationId xmlns:a16="http://schemas.microsoft.com/office/drawing/2014/main" id="{8974E1AA-22F9-49C9-9C20-A9BBE2CD40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5" y="-5960899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7B220609-2896-4E3C-B170-D08E485D97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D9A72A7A-797D-4B7C-AEC9-608979B699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746834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A6DF5AC7-4975-47CE-8B71-48B0FFF7BD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119A08E7-21AA-4399-BC4A-1C5016C3B0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3" y="-1263660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206404BB-D555-4503-8A8C-6F0A51354F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4" y="-2597111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1240263D-E9A8-4611-81D3-A64AC4B613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32678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8C93C889-D6AB-449A-8B76-40BCFB1F9D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6" y="-46123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CA6BBEA5-D37C-4CCF-8615-1D00DDB2DB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78299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49512B03-8E05-4607-B2FD-56CE838031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6" y="-66188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92AB02BB-0E4C-4E19-AEC5-3D16A63C20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728403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148650A1-2720-427B-A092-62A27D3F30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5" y="20786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9F097CE2-3278-40C8-98CA-BD79F335CD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3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FC6F8845-A65E-47EC-8FEB-DAB529660F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4152E1D1-415C-4A51-B374-EAE084AEE1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99182BC4-096C-4462-8C9A-6741C16379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3" y="-1936736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159C8A49-54E3-4D72-BA2B-6B58A332FA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3" y="-2606636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96F5EAD2-0BDB-4A28-8384-7EA7778F0C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274" y="-3952786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F0299E7E-8BA1-423F-9991-C9B0984093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4622686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BF981499-51C3-4A47-9C24-CDE1BF7321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595693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A52DB942-3282-4A49-8486-C3D6A007C5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-662921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714834B9-DDAC-471F-9B6C-3346D54C2A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363" y="751596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7A3F8279-A042-4F36-8690-50A3A9727A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80109"/>
              <a:ext cx="10635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8CA777DD-17BF-4850-9205-E675FB1D6C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C7676A20-0756-426A-BA06-DD950AE4CC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210" y="-1931973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2F368E82-CB5D-4E38-B71B-FDF0F60E82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1" y="-3263837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35223C70-98F1-45A1-A45A-8E0CC85AE0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989BA171-006C-4B29-9DF4-03CA7EC61E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2" y="-527591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0DBDD867-9161-402E-9CAF-18CD3679DC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45024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34CD45E8-8CDE-4EBC-9B6F-0D2E2201BA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598905" y="-7281650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B61D85F6-1CB9-47B8-9472-7D5EF22E00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708" y="-795234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0309C935-45EE-4D43-ABE8-F187599819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6" y="1411178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E5D80F73-991B-46F9-86B1-EFB51D3714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30" y="74048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36681EFE-B2F0-408E-BEA1-6F27A84A9A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0" y="-59772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A5F3EEC3-77A5-47F9-BD5D-1424D7B954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127001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E7B49014-5E10-4D85-8217-2EA9F022E8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8" y="-26090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9970CFBD-BC7D-4ECE-A8F1-BBAFC1E242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416" y="-3280504"/>
              <a:ext cx="106359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86C03E14-A255-4D2B-87C5-85A65F163C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2030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01E0B290-E0F9-4F16-AADC-C948D53A08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8544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39E4CBB3-7406-49CE-AE54-A1056D1CFC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7" y="-662524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70538A56-A9F4-4BF9-A100-EF91C4C743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966" y="-729196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1580C819-629F-4592-BCE5-9C0E3D3970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620" y="83283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37DBBA18-C73C-4727-B147-F827A21DE8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899" y="-58899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ABC5048F-E977-4581-AA53-27CC297D4A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19280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AC64E223-E525-4734-B8D0-68A8C87326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F37EA52F-24F5-4008-986D-74FB7CA008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8E4D42B0-3501-488B-98F9-FC405D1F6C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CD8290BC-6FFF-41C9-A05C-60BFFA5DB5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0" y="-5943437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4B89C7DA-C835-4346-9973-504F5A0B40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3" y="-6614131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D3343018-9753-4470-BBCE-6531612EF9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6" y="-7953138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E282F5E5-2A85-492C-8737-40199E7CB6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24626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E4A489FF-0D2B-4231-85FE-970752ED8D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74365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3BFA204E-CA3D-411E-AECF-9D0C5E2E44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125" y="72171"/>
              <a:ext cx="103183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6286D0C8-F735-4090-BB07-73D27C7426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8" y="-12660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1864EFB3-5F6A-4458-A7A3-7181F33324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0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2DDE9CFE-9D2E-4254-A49F-A8DAC21238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327733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E873986E-893B-42D4-9190-6179F46851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80" y="-3948024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F07A8FBB-B19D-4284-A343-68396A0F20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8" y="-528306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413159D0-B7FC-4ACF-8A19-74393FA2CC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375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929B8E9A-0E25-421D-BCE4-FE5C753888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562" y="-728879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B85B4837-C43E-4C1B-B656-F6D1EDB35E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223" y="-7965043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EB4DF920-7475-4C2F-94E5-F955137942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-58502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E824CF4E-177D-40E0-B418-71A41BBC7B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712" y="-125651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4B93C094-EBA2-4E1D-8A45-16DF4CB018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2595524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582056D8-4337-40ED-A4C2-70890DC23E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931" y="-3266217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9BCEC18A-6651-4CCC-BB69-706ECCD26E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045" y="-4605224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0D282415-7AED-4008-A5A7-48E729CF79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5271949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9A71DE87-6F5E-4487-8100-018FBB54FE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0163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BC496B9A-903E-427B-A54F-086DB3C1C2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6510" y="-7276888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AED046BA-66EF-4BA1-8872-5B4CEF2C70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8" y="-861748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A8E453A1-D667-44FF-A71C-7CB0C48DD6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26079" y="-9288177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3981C975-7FD7-4A7C-9082-594BA9C2AA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7534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ABE827AA-8338-4E12-B08A-48F55FE2B8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6" y="-59455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BF18B01A-3CE1-4004-A6A8-DC3A90DE0E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7" y="-19343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E953B803-4C9D-4985-8FD3-00BA9A4ADD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7" y="-26058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840217D6-7B08-4076-B754-E2C3F9AF37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3944849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AEAB87E9-F360-4F79-9DC0-90819A4EA2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5" y="-46155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54081B34-B2E3-4EBB-9722-6104336CB5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7" y="-595613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7A70E983-FE48-412F-BF22-DD28DA542A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6621275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C412E9E1-493F-4B48-BBB7-847C6D8808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0676" y="-7956313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7EF3CEAC-7C05-4E9B-B516-5171FE2F2C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4923" y="-8627801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929BDF48-90D8-420D-BDEC-AF53A8D1B7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-125334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E4804B33-4FA1-450E-9A88-3BD64E6F9F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6175" y="-1924036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2A562359-77D3-4EC3-BE56-86EA8A289C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6" y="-3263836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66E62872-90FD-4764-85D1-7E6E220690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3935324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E2671AB5-AEBD-478A-9FCD-AFF0EDF42C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64" y="-5271950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2DE49620-26E6-4DB1-86E0-C1F7735288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5945025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B7A80AC1-0183-4796-9445-4F159CA487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7278475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410BFF77-E531-40F3-996E-E1163207A8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2" y="-7948375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D4DFFB16-94C5-4976-8F31-F8DA1881B8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44" y="-928579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52F289AF-EED0-4C6E-BE68-9E257E5641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3336" y="-9956489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B8AE88DC-0EE7-46F1-9F65-DC5590D647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5977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5A40D0F0-2828-491C-ACB2-DC69956601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051" y="-12676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2CEB4BB7-B715-4943-845F-4A64916998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4" y="-26010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1E1400A3-909C-4EFD-80AB-33BFF1B6B0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4" y="-32741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9D191843-1965-4F2A-AD27-EFEB3A5BBB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146" y="-4613162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00FE4067-7AC0-40A1-8976-1E9D78AEDE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3" y="-5283062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F3FE6159-06B3-414F-B0D1-E7D006F8B7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661968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53774872-42F8-490F-9CE7-0A124C860F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612" y="-7284825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8814FECB-5974-4E7A-B907-52B9DDC781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489" y="-862383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448F8A9C-83C9-450A-9CBC-EF7B90AC72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2180" y="-929611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509CF86B-D330-4C59-8437-D8E559E631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1920068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8848835C-1553-49E5-A827-7FAB9956BE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082" y="-2592349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CBF398C0-F785-4C8C-8145-DAEC7C7583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59" y="-39313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B245FC96-889A-481D-8FF7-03C4B97BC3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651" y="-4603637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D275CE92-89B6-4B3D-8862-BE7A44014C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321" y="-5940262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A1AC13A2-A305-483A-A788-E28A12DC39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7" y="-660778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7B307009-C37A-4F83-8ECA-F35F6A0204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89952" y="-7942026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E81D9C4B-B2C9-46F8-BF34-F875FFD3D5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993" y="-8612721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1CDC3970-D654-4EBA-BFB4-5B1C35BF9B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901" y="-995252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71A7FE44-BFF5-4634-BE70-EDCF56B432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49" y="-1062877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4378C486-5CB9-477D-8E49-3FCD4044D8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473" y="-12644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1E78BDA2-59AD-49E5-A673-5B85AA2800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9102" y="-1930386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A60E00E2-4222-4280-B889-4777375C75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628" y="-327415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ED59FA7F-ACF4-496D-9948-1ECBEDB71C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701" y="-394564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2AA14B17-A3FB-426F-8DEB-6B34BC83DF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59" y="-528068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E71AEA3F-D462-4287-A5EF-77C388037C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63" y="-5951375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8D185AA8-F6F5-4EBA-A849-2E98CEE3F7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8" y="-728403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18982E5C-A41D-4C54-A272-291369CD5E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795234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E1EB31F9-F0F9-44E5-BF54-1E8F48D966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45" y="-929690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E2CD1841-1C1F-40A5-8C00-FADF8B4F07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405" y="-996363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3973513" y="0"/>
            <a:ext cx="8218487" cy="3416704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973512" y="3441296"/>
            <a:ext cx="8218487" cy="3416704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4396606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">
            <a:extLst>
              <a:ext uri="{FF2B5EF4-FFF2-40B4-BE49-F238E27FC236}">
                <a16:creationId xmlns:a16="http://schemas.microsoft.com/office/drawing/2014/main" id="{A2D0038B-504B-4D5D-9E29-F37023AE8010}"/>
              </a:ext>
            </a:extLst>
          </p:cNvPr>
          <p:cNvGrpSpPr>
            <a:grpSpLocks/>
          </p:cNvGrpSpPr>
          <p:nvPr userDrawn="1"/>
        </p:nvGrpSpPr>
        <p:grpSpPr bwMode="auto">
          <a:xfrm rot="9000000">
            <a:off x="-1919288" y="-10504488"/>
            <a:ext cx="16078201" cy="16322676"/>
            <a:chOff x="2727789" y="-10719254"/>
            <a:chExt cx="16077776" cy="16322072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26F24CFD-BC7D-49A3-B79F-AFFB4EAC57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6091" y="2812655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40111AEB-CFC5-4A1B-B29A-E96CCC21A7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569" y="214008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D6E17E49-BCD6-427D-B25E-12B740C68C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317" y="146928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CE85FF9-18EE-4124-B198-1EA74F19E4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507" y="800107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92E145AB-FB75-4000-B576-67DF587314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423" y="128730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C09984C9-E7EC-45B7-A9E7-FE71486FF7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3114" y="-54637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85755CAD-5C32-46A9-BBCD-C94F64709F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437" y="-1210085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D1AA2B84-948B-4BA7-BB1A-A9A5DCB839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978" y="-187908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59D0C695-9420-46F0-BABF-8E56B3169F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6741" y="-255683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05E36C24-C0E5-4F28-8676-37F993B5EC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636" y="213585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D209DF9D-AD56-48A2-8818-D18ADA8697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324" y="146538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FC62F0B8-FE05-4338-8DF5-72E5C5DB69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681" y="79273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83AE170C-C82D-4116-B206-462A7EF998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8056" y="124028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1CABA640-7817-4BD3-BAF6-18F3715BA5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4140" y="-544756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40C6CBAC-FC13-4BE6-9EE9-29DDC1818E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4038" y="-1221660"/>
              <a:ext cx="155251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15C8311B-A97F-4B3E-964D-6ECA3C2900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7373" y="-189203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86012A38-5448-4851-8E92-49A9FC7590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510" y="79129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7DC866AB-565B-42D3-8A26-9C1D70F6AB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168" y="13017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6D811454-DC69-4AF1-A6E2-95BD0E29A8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2566" y="-540806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826B1A43-B12E-4402-8C3A-B0B8FED4FA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535" y="-1204410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CD3C2705-E820-4482-A377-65FE88D09E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547" y="-188649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BCB400EB-02E8-4DB6-B101-BAA774497F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355" y="-255443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313F4E04-E5E2-4A36-9586-D6FBFBF04E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217" y="-323041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800C223B-61A8-4B5D-A97E-375B8BCF3B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7043" y="-3892826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7597209B-ADC6-4C4E-B5E7-4F4ABE7025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5325" y="-4570971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B4287E29-D170-4960-BE6A-BAD44474C2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639" y="11954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B3497C3B-634E-4A32-A76B-EFDB10227C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180" y="-55262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F8EC69C9-7CB2-4EAB-A414-5C02090885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565" y="-1210593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715B3BA8-7DE8-4879-9214-B2661F617F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2274" y="-1883345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E387E329-E5A7-44DD-A112-C62D1AD3AE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84" y="-256061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AB7907A7-7638-456C-822A-D6DD3DF1CC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872" y="-323738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AF2C47D4-0DB4-43DA-BD6E-D1CE4F2BA4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1010" y="-390157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519E9F4F-0AE7-4534-8108-8FC5BF95AE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393" y="-12120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D740BB4B-42C3-43F6-882A-56CA891C12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8607" y="-1882775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7E3732A9-DA56-4F59-914F-3498BBBA83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980" y="-2554365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7203DBCE-7324-4EFE-849B-C8060224E9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841" y="-323005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9A045700-31CD-4187-BE81-11C8AF2EF2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381" y="-3902222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279CDE39-9062-44DB-9172-BE6256BB23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511" y="-457396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BA73B2E8-ECA9-465B-AC03-D5953D3837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6657" y="-524336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E9CA5EF3-3F97-4A6F-966B-D1469FB3F5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7030" y="-5911777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A5F6B496-43FB-49A2-9ABC-3AFD7B8DAA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9890" y="-659063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E651D158-341C-4E04-BEDC-10A931FB14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103" y="-1881609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F3E53367-77BF-434A-B7E2-2BFBE6A627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438" y="-2555155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DCD07DE2-B976-4B15-9718-133E4E0E75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137" y="-3232429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C9F61857-1845-48AF-AF70-67A25E1F9F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0276" y="-3899654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C7C93DB6-0E69-4DCD-9A62-40F1EE9737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443" y="-4569444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F7613C02-1743-4843-AC80-1044E18AA7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984" y="-5241615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50BFCA52-47D1-4DFE-A8C1-EA268E4222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488" y="-5912567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6ACF7CA-EB61-4229-A9DF-6031558D17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6342" y="-3232939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28E9317C-0D12-4E62-A342-4BE2037EB8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6476" y="-389308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D48AC85E-D395-4205-A306-FF9EC60BB2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921" y="-457323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1FFCFAA2-3136-4B59-9FD6-07084A0330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6881" y="-524440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B3FEF377-BD5A-4CE3-8E51-DFB0F0ECB5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797" y="-5915781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98624899-BF5A-4F00-8B66-1B0AB43870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6194" y="-6583588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F08797B7-7B30-458C-A3F8-F7AB0424C5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11697" y="-7257715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792B5987-2480-4A94-8E70-2D667CEBF9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970" y="-7930651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4291C66C-74BF-486A-8A04-B9E69EA804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4931" y="-860499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035F11DA-2072-4366-B558-718BD683B6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937" y="-3897337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C4C54CDD-6CD2-4FAC-8BA6-A749D57051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788" y="-4581009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54550127-5953-49DF-B3F7-BF608CA303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813" y="-5239879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336E3AE8-5A2B-4FBB-AF2F-9D561D1090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888" y="-591939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EC58C059-8281-4DEA-9A85-268D7068EC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652" y="-6584377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BAF14083-B9C8-415F-A9B3-0B102A5811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558" y="-726331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4F72FCEB-4A20-4449-BF8D-973BE9319B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266" y="-793302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4398A86E-DA93-496B-A710-6D4CD89F15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9369" y="-5248639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F1AF626D-595C-407F-A513-E14776CACE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8660" y="-5905876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F0230C29-DDE9-4CFD-AEB0-D3B77EB29D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4192" y="-6585608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09AABA7-6A1A-4A61-BFC3-BB85354A35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358" y="-7255398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FDC5FBBB-3945-400D-85F5-6B38314E09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20068" y="-7928151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3C71575A-6237-40CB-B0BB-4C1974395F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2347" y="-8603256"/>
              <a:ext cx="1549343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F50A5D52-5A18-495C-8508-6835705A48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6738" y="-9272068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E7AB903E-50C0-4F9E-85FE-525174CBC2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12241" y="-9943019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0E54A7F3-7599-4C80-B90A-5F18529A8C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407" y="-10615985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C4F9AE54-A44D-418B-9E6A-E287E32F08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43" y="-592022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8C1A7096-61A7-4195-88A0-2C5BCA3DB4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846" y="-659258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202DD1DF-289C-4FAD-A54F-8EC4B8BC8A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556" y="-7262162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57A0F78E-D3D3-46A0-A933-78BD0E1A8B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723" y="-793512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1D9D6BEC-D4E0-468F-866A-6A05EB288C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9432" y="-860470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3EDE690D-BBAA-4404-970C-61D34A6C52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0918" y="-928160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37E617EB-0A78-47AF-93D7-3C7CC50C6F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6896" y="-994999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B82D40C6-293B-4B39-A502-39652B62F0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814" y="415502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078EA583-B8AB-4207-A4A5-FD7FE2F067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119" y="349084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DBF92E36-9682-4286-96D8-F1616E4B2F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980" y="281472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447EBCFA-5AD1-437F-B910-93CC2E70D3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6583" y="2145548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1089E353-AC95-46B4-BCDA-5D6608E4EF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50499" y="1474170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E946D917-1974-4A09-B598-75284908E3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1665" y="80438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38460104-FE13-4E9E-BCAF-655AC488E3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7169" y="130253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2B589337-F028-4ED5-A5D3-AD1A92A243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40029" y="-542682"/>
              <a:ext cx="1549344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6E90CCCA-B02F-4334-982C-988EC6342D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989" y="-1217022"/>
              <a:ext cx="1549344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9F4B2866-8B44-4108-BF91-FA850904AC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980" y="348523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00B87B14-33BD-48B2-A17B-9B01235629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7690" y="281248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D41448ED-6486-42A7-92A0-9B02852B03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970" y="2137382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757E5F07-BF6F-415E-9959-2259FF7511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4360" y="1468569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BE795B5F-4DE7-4F98-83B0-D9C5059013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9863" y="797617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7FDF803F-B105-40E7-B522-366D7FDA66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030" y="124653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08115E5C-738E-4BA6-9EB8-00FD3F14E2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64762" y="-547200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1">
              <a:extLst>
                <a:ext uri="{FF2B5EF4-FFF2-40B4-BE49-F238E27FC236}">
                  <a16:creationId xmlns:a16="http://schemas.microsoft.com/office/drawing/2014/main" id="{4C36650D-D186-4D9F-BBA1-FFDEC21F86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54" y="214067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2">
              <a:extLst>
                <a:ext uri="{FF2B5EF4-FFF2-40B4-BE49-F238E27FC236}">
                  <a16:creationId xmlns:a16="http://schemas.microsoft.com/office/drawing/2014/main" id="{F80F290B-E6FA-4D46-819F-47F18FEE3D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6" y="1471066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3">
              <a:extLst>
                <a:ext uri="{FF2B5EF4-FFF2-40B4-BE49-F238E27FC236}">
                  <a16:creationId xmlns:a16="http://schemas.microsoft.com/office/drawing/2014/main" id="{0F034D28-DEB0-4F6F-90C1-6472CB6F01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663" y="802360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4">
              <a:extLst>
                <a:ext uri="{FF2B5EF4-FFF2-40B4-BE49-F238E27FC236}">
                  <a16:creationId xmlns:a16="http://schemas.microsoft.com/office/drawing/2014/main" id="{B0A98196-F89E-4451-BAD0-B1B5B2B8ED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2020" y="129714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5">
              <a:extLst>
                <a:ext uri="{FF2B5EF4-FFF2-40B4-BE49-F238E27FC236}">
                  <a16:creationId xmlns:a16="http://schemas.microsoft.com/office/drawing/2014/main" id="{07CBF331-D1EE-4BF9-B2F4-5B14F039E4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5539" y="-54018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6">
              <a:extLst>
                <a:ext uri="{FF2B5EF4-FFF2-40B4-BE49-F238E27FC236}">
                  <a16:creationId xmlns:a16="http://schemas.microsoft.com/office/drawing/2014/main" id="{18A3DAFE-EC44-4E5B-B4C6-EFF0A5F3CB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096" y="-1206535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7">
              <a:extLst>
                <a:ext uri="{FF2B5EF4-FFF2-40B4-BE49-F238E27FC236}">
                  <a16:creationId xmlns:a16="http://schemas.microsoft.com/office/drawing/2014/main" id="{A93DA9E8-42A8-4A63-9613-9DE4AA5B14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1735" y="-1886664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8">
              <a:extLst>
                <a:ext uri="{FF2B5EF4-FFF2-40B4-BE49-F238E27FC236}">
                  <a16:creationId xmlns:a16="http://schemas.microsoft.com/office/drawing/2014/main" id="{58951E43-DA92-4C9D-B319-473CA23F2B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7" y="-2548284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9">
              <a:extLst>
                <a:ext uri="{FF2B5EF4-FFF2-40B4-BE49-F238E27FC236}">
                  <a16:creationId xmlns:a16="http://schemas.microsoft.com/office/drawing/2014/main" id="{A8977037-8AF5-44E0-A5DB-E3F38786C4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8879" y="-322801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0">
              <a:extLst>
                <a:ext uri="{FF2B5EF4-FFF2-40B4-BE49-F238E27FC236}">
                  <a16:creationId xmlns:a16="http://schemas.microsoft.com/office/drawing/2014/main" id="{1B106E66-09ED-4398-8752-A5DB83C000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2358" y="146972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1">
              <a:extLst>
                <a:ext uri="{FF2B5EF4-FFF2-40B4-BE49-F238E27FC236}">
                  <a16:creationId xmlns:a16="http://schemas.microsoft.com/office/drawing/2014/main" id="{99AE0D34-F99C-43D8-BF91-253410833F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3050" y="794194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2">
              <a:extLst>
                <a:ext uri="{FF2B5EF4-FFF2-40B4-BE49-F238E27FC236}">
                  <a16:creationId xmlns:a16="http://schemas.microsoft.com/office/drawing/2014/main" id="{85610B90-0A8B-4B3A-AD28-B77EF7096C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9027" y="125807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3">
              <a:extLst>
                <a:ext uri="{FF2B5EF4-FFF2-40B4-BE49-F238E27FC236}">
                  <a16:creationId xmlns:a16="http://schemas.microsoft.com/office/drawing/2014/main" id="{547EA1C0-FF5D-45FA-BEDF-12DB3993F6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194" y="-54715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90A7BA50-EFAC-4BF4-B9B6-E5F585B633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4904" y="-1216736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2E3CEAC5-2548-49D0-96B2-0C8907FE3C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40407" y="-1890863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6">
              <a:extLst>
                <a:ext uri="{FF2B5EF4-FFF2-40B4-BE49-F238E27FC236}">
                  <a16:creationId xmlns:a16="http://schemas.microsoft.com/office/drawing/2014/main" id="{D7928548-48F4-45CB-99DC-5D29E4E9F2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099" y="-256321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7">
              <a:extLst>
                <a:ext uri="{FF2B5EF4-FFF2-40B4-BE49-F238E27FC236}">
                  <a16:creationId xmlns:a16="http://schemas.microsoft.com/office/drawing/2014/main" id="{AF3C4F39-9AA2-4999-8DAD-B8FEA107D5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8352" y="123361"/>
              <a:ext cx="1554104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8">
              <a:extLst>
                <a:ext uri="{FF2B5EF4-FFF2-40B4-BE49-F238E27FC236}">
                  <a16:creationId xmlns:a16="http://schemas.microsoft.com/office/drawing/2014/main" id="{4227D865-BE90-43CD-B5B5-E4BC120774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184" y="-542096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9">
              <a:extLst>
                <a:ext uri="{FF2B5EF4-FFF2-40B4-BE49-F238E27FC236}">
                  <a16:creationId xmlns:a16="http://schemas.microsoft.com/office/drawing/2014/main" id="{D467249B-A8DB-4BA6-A229-80D810D3B9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2507" y="-1205806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0">
              <a:extLst>
                <a:ext uri="{FF2B5EF4-FFF2-40B4-BE49-F238E27FC236}">
                  <a16:creationId xmlns:a16="http://schemas.microsoft.com/office/drawing/2014/main" id="{C9A82A64-FF80-453B-849D-F261C2B371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841" y="-1876177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1">
              <a:extLst>
                <a:ext uri="{FF2B5EF4-FFF2-40B4-BE49-F238E27FC236}">
                  <a16:creationId xmlns:a16="http://schemas.microsoft.com/office/drawing/2014/main" id="{840388C4-FAB7-430F-9433-C3D85C6C0E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9177" y="-2549723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2">
              <a:extLst>
                <a:ext uri="{FF2B5EF4-FFF2-40B4-BE49-F238E27FC236}">
                  <a16:creationId xmlns:a16="http://schemas.microsoft.com/office/drawing/2014/main" id="{3BB116B2-EC5D-4EE5-B60E-72AE9BA95A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037" y="-3222660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3">
              <a:extLst>
                <a:ext uri="{FF2B5EF4-FFF2-40B4-BE49-F238E27FC236}">
                  <a16:creationId xmlns:a16="http://schemas.microsoft.com/office/drawing/2014/main" id="{EDE0A34C-078D-42F4-92C4-3535160EC9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7221" y="-3892846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4">
              <a:extLst>
                <a:ext uri="{FF2B5EF4-FFF2-40B4-BE49-F238E27FC236}">
                  <a16:creationId xmlns:a16="http://schemas.microsoft.com/office/drawing/2014/main" id="{E701416D-E563-4DE1-969C-61CB043F81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556" y="-4563218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5">
              <a:extLst>
                <a:ext uri="{FF2B5EF4-FFF2-40B4-BE49-F238E27FC236}">
                  <a16:creationId xmlns:a16="http://schemas.microsoft.com/office/drawing/2014/main" id="{DDBB6C1D-AC14-411F-8F27-6952C6C629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891" y="-5236764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6">
              <a:extLst>
                <a:ext uri="{FF2B5EF4-FFF2-40B4-BE49-F238E27FC236}">
                  <a16:creationId xmlns:a16="http://schemas.microsoft.com/office/drawing/2014/main" id="{89C598B0-340E-4920-B8EC-CE8ED648D6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024" y="-545423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7">
              <a:extLst>
                <a:ext uri="{FF2B5EF4-FFF2-40B4-BE49-F238E27FC236}">
                  <a16:creationId xmlns:a16="http://schemas.microsoft.com/office/drawing/2014/main" id="{24040110-EB4C-43E5-9153-9A299EE85A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0733" y="-1218175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8">
              <a:extLst>
                <a:ext uri="{FF2B5EF4-FFF2-40B4-BE49-F238E27FC236}">
                  <a16:creationId xmlns:a16="http://schemas.microsoft.com/office/drawing/2014/main" id="{04C9493D-A3C7-4EEE-BA13-FF594A27AC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631" y="-189190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9">
              <a:extLst>
                <a:ext uri="{FF2B5EF4-FFF2-40B4-BE49-F238E27FC236}">
                  <a16:creationId xmlns:a16="http://schemas.microsoft.com/office/drawing/2014/main" id="{22724E3F-1241-4E08-BFB1-B01A2F235E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5341" y="-256465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0">
              <a:extLst>
                <a:ext uri="{FF2B5EF4-FFF2-40B4-BE49-F238E27FC236}">
                  <a16:creationId xmlns:a16="http://schemas.microsoft.com/office/drawing/2014/main" id="{F2E163B7-85A3-4E5A-8938-8C57E6B8CB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507" y="-323444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1">
              <a:extLst>
                <a:ext uri="{FF2B5EF4-FFF2-40B4-BE49-F238E27FC236}">
                  <a16:creationId xmlns:a16="http://schemas.microsoft.com/office/drawing/2014/main" id="{90B5C33B-6D8D-47D8-9FE8-4F1C6AC21A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4073" y="-390601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2">
              <a:extLst>
                <a:ext uri="{FF2B5EF4-FFF2-40B4-BE49-F238E27FC236}">
                  <a16:creationId xmlns:a16="http://schemas.microsoft.com/office/drawing/2014/main" id="{1761DC0E-0413-4072-9B90-F460A1638B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7408" y="-4576381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3">
              <a:extLst>
                <a:ext uri="{FF2B5EF4-FFF2-40B4-BE49-F238E27FC236}">
                  <a16:creationId xmlns:a16="http://schemas.microsoft.com/office/drawing/2014/main" id="{7E9127B1-6C6C-4147-AC9E-A4F258C43B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0691" y="-1891360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4">
              <a:extLst>
                <a:ext uri="{FF2B5EF4-FFF2-40B4-BE49-F238E27FC236}">
                  <a16:creationId xmlns:a16="http://schemas.microsoft.com/office/drawing/2014/main" id="{BF8D2B40-39B2-4F4B-A7B4-CAD9311488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8577" y="-255338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5">
              <a:extLst>
                <a:ext uri="{FF2B5EF4-FFF2-40B4-BE49-F238E27FC236}">
                  <a16:creationId xmlns:a16="http://schemas.microsoft.com/office/drawing/2014/main" id="{3950CF00-1ADE-44B6-8636-5F17AB0950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913" y="-3226927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6">
              <a:extLst>
                <a:ext uri="{FF2B5EF4-FFF2-40B4-BE49-F238E27FC236}">
                  <a16:creationId xmlns:a16="http://schemas.microsoft.com/office/drawing/2014/main" id="{62780E75-86B6-4964-816F-9AA860A9D0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7416" y="-3897878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7">
              <a:extLst>
                <a:ext uri="{FF2B5EF4-FFF2-40B4-BE49-F238E27FC236}">
                  <a16:creationId xmlns:a16="http://schemas.microsoft.com/office/drawing/2014/main" id="{DC1692CA-8EDB-4430-818A-A72066342D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7527" y="-457557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8">
              <a:extLst>
                <a:ext uri="{FF2B5EF4-FFF2-40B4-BE49-F238E27FC236}">
                  <a16:creationId xmlns:a16="http://schemas.microsoft.com/office/drawing/2014/main" id="{503C4F93-6D17-46B4-9437-69D1B93C15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9139" y="-5237196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9">
              <a:extLst>
                <a:ext uri="{FF2B5EF4-FFF2-40B4-BE49-F238E27FC236}">
                  <a16:creationId xmlns:a16="http://schemas.microsoft.com/office/drawing/2014/main" id="{6B89EF1B-05DD-4534-B984-4BB5B26050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6627" y="-591396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0">
              <a:extLst>
                <a:ext uri="{FF2B5EF4-FFF2-40B4-BE49-F238E27FC236}">
                  <a16:creationId xmlns:a16="http://schemas.microsoft.com/office/drawing/2014/main" id="{BEFA4043-F141-4B3A-AAAD-12DB107553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5597" y="-6577571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1">
              <a:extLst>
                <a:ext uri="{FF2B5EF4-FFF2-40B4-BE49-F238E27FC236}">
                  <a16:creationId xmlns:a16="http://schemas.microsoft.com/office/drawing/2014/main" id="{BB662931-71FE-4ED1-9776-82295EC851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5466" y="-725846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2">
              <a:extLst>
                <a:ext uri="{FF2B5EF4-FFF2-40B4-BE49-F238E27FC236}">
                  <a16:creationId xmlns:a16="http://schemas.microsoft.com/office/drawing/2014/main" id="{797BC46A-0486-441E-A40D-DA9B992AEF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660" y="-2554964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3">
              <a:extLst>
                <a:ext uri="{FF2B5EF4-FFF2-40B4-BE49-F238E27FC236}">
                  <a16:creationId xmlns:a16="http://schemas.microsoft.com/office/drawing/2014/main" id="{56ACE499-3AB7-4C29-8E82-490054BD35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05" y="-323646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4">
              <a:extLst>
                <a:ext uri="{FF2B5EF4-FFF2-40B4-BE49-F238E27FC236}">
                  <a16:creationId xmlns:a16="http://schemas.microsoft.com/office/drawing/2014/main" id="{06925B93-FE95-425C-9C42-BAF2B68820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437" y="-390202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5">
              <a:extLst>
                <a:ext uri="{FF2B5EF4-FFF2-40B4-BE49-F238E27FC236}">
                  <a16:creationId xmlns:a16="http://schemas.microsoft.com/office/drawing/2014/main" id="{9ED51847-8013-48F3-A7C0-34164FF66F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549" y="-4579591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6">
              <a:extLst>
                <a:ext uri="{FF2B5EF4-FFF2-40B4-BE49-F238E27FC236}">
                  <a16:creationId xmlns:a16="http://schemas.microsoft.com/office/drawing/2014/main" id="{7F6561D7-F5D5-4AFB-8C8E-E61B438FEC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375" y="-5242005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7">
              <a:extLst>
                <a:ext uri="{FF2B5EF4-FFF2-40B4-BE49-F238E27FC236}">
                  <a16:creationId xmlns:a16="http://schemas.microsoft.com/office/drawing/2014/main" id="{E291322B-2E0E-434B-89DF-2657DB81BE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657" y="-5920150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8">
              <a:extLst>
                <a:ext uri="{FF2B5EF4-FFF2-40B4-BE49-F238E27FC236}">
                  <a16:creationId xmlns:a16="http://schemas.microsoft.com/office/drawing/2014/main" id="{839F2734-5562-4E8C-90C4-DB78EA23DB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555" y="-659388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9">
              <a:extLst>
                <a:ext uri="{FF2B5EF4-FFF2-40B4-BE49-F238E27FC236}">
                  <a16:creationId xmlns:a16="http://schemas.microsoft.com/office/drawing/2014/main" id="{516760D8-E88A-4C46-A96C-C1898B8F31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7106" y="-3904919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0">
              <a:extLst>
                <a:ext uri="{FF2B5EF4-FFF2-40B4-BE49-F238E27FC236}">
                  <a16:creationId xmlns:a16="http://schemas.microsoft.com/office/drawing/2014/main" id="{A2A1A7E1-1690-4608-BB54-074DC300E1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12185" y="-456966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1">
              <a:extLst>
                <a:ext uri="{FF2B5EF4-FFF2-40B4-BE49-F238E27FC236}">
                  <a16:creationId xmlns:a16="http://schemas.microsoft.com/office/drawing/2014/main" id="{00CF8B38-1D62-47A3-A4CE-A684F38786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7059" y="-524442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2">
              <a:extLst>
                <a:ext uri="{FF2B5EF4-FFF2-40B4-BE49-F238E27FC236}">
                  <a16:creationId xmlns:a16="http://schemas.microsoft.com/office/drawing/2014/main" id="{04972824-B8D9-4C11-9633-674C9A3071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4624" y="-5912813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3">
              <a:extLst>
                <a:ext uri="{FF2B5EF4-FFF2-40B4-BE49-F238E27FC236}">
                  <a16:creationId xmlns:a16="http://schemas.microsoft.com/office/drawing/2014/main" id="{357B0B63-0408-4E71-A400-B1674BEC46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5791" y="-6585777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4">
              <a:extLst>
                <a:ext uri="{FF2B5EF4-FFF2-40B4-BE49-F238E27FC236}">
                  <a16:creationId xmlns:a16="http://schemas.microsoft.com/office/drawing/2014/main" id="{770E052B-BEE5-49E9-BE99-A0AA8C0DFB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699" y="-725194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5">
              <a:extLst>
                <a:ext uri="{FF2B5EF4-FFF2-40B4-BE49-F238E27FC236}">
                  <a16:creationId xmlns:a16="http://schemas.microsoft.com/office/drawing/2014/main" id="{7CEB6534-5A2F-4AE7-9DAF-83EC4E1BC8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192" y="-793363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6">
              <a:extLst>
                <a:ext uri="{FF2B5EF4-FFF2-40B4-BE49-F238E27FC236}">
                  <a16:creationId xmlns:a16="http://schemas.microsoft.com/office/drawing/2014/main" id="{11ECFF84-4E6B-4BF8-A0EF-574462CBCA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581" y="-859940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7">
              <a:extLst>
                <a:ext uri="{FF2B5EF4-FFF2-40B4-BE49-F238E27FC236}">
                  <a16:creationId xmlns:a16="http://schemas.microsoft.com/office/drawing/2014/main" id="{F4DC8338-532E-4168-8D47-27BD5EDFB7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52674" y="-9273399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8">
              <a:extLst>
                <a:ext uri="{FF2B5EF4-FFF2-40B4-BE49-F238E27FC236}">
                  <a16:creationId xmlns:a16="http://schemas.microsoft.com/office/drawing/2014/main" id="{779354A7-3CAE-4B3A-895C-6406FA004F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601" y="-45738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9">
              <a:extLst>
                <a:ext uri="{FF2B5EF4-FFF2-40B4-BE49-F238E27FC236}">
                  <a16:creationId xmlns:a16="http://schemas.microsoft.com/office/drawing/2014/main" id="{A1631667-FD58-4DD5-9F16-6F0CD140C8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561" y="-52481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0">
              <a:extLst>
                <a:ext uri="{FF2B5EF4-FFF2-40B4-BE49-F238E27FC236}">
                  <a16:creationId xmlns:a16="http://schemas.microsoft.com/office/drawing/2014/main" id="{7C678C37-6884-47D0-B743-6F02063CDA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896" y="-591854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1">
              <a:extLst>
                <a:ext uri="{FF2B5EF4-FFF2-40B4-BE49-F238E27FC236}">
                  <a16:creationId xmlns:a16="http://schemas.microsoft.com/office/drawing/2014/main" id="{A2B46C67-E7E1-45AC-9DF3-8C2EB97158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7455" y="-6585193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2">
              <a:extLst>
                <a:ext uri="{FF2B5EF4-FFF2-40B4-BE49-F238E27FC236}">
                  <a16:creationId xmlns:a16="http://schemas.microsoft.com/office/drawing/2014/main" id="{E62C8568-8C1C-4B7D-B1AC-3009005DF0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3539" y="-7253976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3">
              <a:extLst>
                <a:ext uri="{FF2B5EF4-FFF2-40B4-BE49-F238E27FC236}">
                  <a16:creationId xmlns:a16="http://schemas.microsoft.com/office/drawing/2014/main" id="{DF78C5A0-F082-48B4-BBD4-8797E6072D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651" y="-7934425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4">
              <a:extLst>
                <a:ext uri="{FF2B5EF4-FFF2-40B4-BE49-F238E27FC236}">
                  <a16:creationId xmlns:a16="http://schemas.microsoft.com/office/drawing/2014/main" id="{8F14D984-E420-41B6-BD1F-8790173381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611" y="-860559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5">
              <a:extLst>
                <a:ext uri="{FF2B5EF4-FFF2-40B4-BE49-F238E27FC236}">
                  <a16:creationId xmlns:a16="http://schemas.microsoft.com/office/drawing/2014/main" id="{2CD953B3-A2C1-414E-8041-2B231E7A0C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938" y="275335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6">
              <a:extLst>
                <a:ext uri="{FF2B5EF4-FFF2-40B4-BE49-F238E27FC236}">
                  <a16:creationId xmlns:a16="http://schemas.microsoft.com/office/drawing/2014/main" id="{E6A9924F-F6B6-41BD-9979-1FB7548716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9245" y="208159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7">
              <a:extLst>
                <a:ext uri="{FF2B5EF4-FFF2-40B4-BE49-F238E27FC236}">
                  <a16:creationId xmlns:a16="http://schemas.microsoft.com/office/drawing/2014/main" id="{89DC62E1-7EC9-497D-AA35-106C34AE9E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890" y="74217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8">
              <a:extLst>
                <a:ext uri="{FF2B5EF4-FFF2-40B4-BE49-F238E27FC236}">
                  <a16:creationId xmlns:a16="http://schemas.microsoft.com/office/drawing/2014/main" id="{6C168946-A9BB-4CEB-90FA-D63A19260B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465" y="7435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9">
              <a:extLst>
                <a:ext uri="{FF2B5EF4-FFF2-40B4-BE49-F238E27FC236}">
                  <a16:creationId xmlns:a16="http://schemas.microsoft.com/office/drawing/2014/main" id="{8FFC9705-7673-4693-A105-CD3B855F5C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829" y="-125641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0">
              <a:extLst>
                <a:ext uri="{FF2B5EF4-FFF2-40B4-BE49-F238E27FC236}">
                  <a16:creationId xmlns:a16="http://schemas.microsoft.com/office/drawing/2014/main" id="{BE7F62E5-D6B6-4CFC-B2B6-66FA208980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386" y="-192976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1">
              <a:extLst>
                <a:ext uri="{FF2B5EF4-FFF2-40B4-BE49-F238E27FC236}">
                  <a16:creationId xmlns:a16="http://schemas.microsoft.com/office/drawing/2014/main" id="{49874C05-88BE-4CE9-90AD-BD45C6ECDA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794" y="-32719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2">
              <a:extLst>
                <a:ext uri="{FF2B5EF4-FFF2-40B4-BE49-F238E27FC236}">
                  <a16:creationId xmlns:a16="http://schemas.microsoft.com/office/drawing/2014/main" id="{40E0CFD5-9BAF-4C3B-8A18-D6103E9037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713" y="-393740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3">
              <a:extLst>
                <a:ext uri="{FF2B5EF4-FFF2-40B4-BE49-F238E27FC236}">
                  <a16:creationId xmlns:a16="http://schemas.microsoft.com/office/drawing/2014/main" id="{67C99F1D-7C98-4D83-8637-B620A16082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38995" y="-527834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4">
              <a:extLst>
                <a:ext uri="{FF2B5EF4-FFF2-40B4-BE49-F238E27FC236}">
                  <a16:creationId xmlns:a16="http://schemas.microsoft.com/office/drawing/2014/main" id="{33DAD9F3-A5C0-4021-94AA-F7A2B45CB6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6109" y="-5947390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5">
              <a:extLst>
                <a:ext uri="{FF2B5EF4-FFF2-40B4-BE49-F238E27FC236}">
                  <a16:creationId xmlns:a16="http://schemas.microsoft.com/office/drawing/2014/main" id="{857D518F-8E01-4657-B24F-2614A992F2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1921" y="341675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6">
              <a:extLst>
                <a:ext uri="{FF2B5EF4-FFF2-40B4-BE49-F238E27FC236}">
                  <a16:creationId xmlns:a16="http://schemas.microsoft.com/office/drawing/2014/main" id="{5B8B9B60-EE7B-43C9-BF8E-FD76746183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84" y="2748924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7">
              <a:extLst>
                <a:ext uri="{FF2B5EF4-FFF2-40B4-BE49-F238E27FC236}">
                  <a16:creationId xmlns:a16="http://schemas.microsoft.com/office/drawing/2014/main" id="{C3DA57AD-BA9D-4D56-ADB6-54483C7356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667" y="140694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8">
              <a:extLst>
                <a:ext uri="{FF2B5EF4-FFF2-40B4-BE49-F238E27FC236}">
                  <a16:creationId xmlns:a16="http://schemas.microsoft.com/office/drawing/2014/main" id="{18DC08F7-A731-4AAB-A5E3-96BE38D9BA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805" y="73576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9">
              <a:extLst>
                <a:ext uri="{FF2B5EF4-FFF2-40B4-BE49-F238E27FC236}">
                  <a16:creationId xmlns:a16="http://schemas.microsoft.com/office/drawing/2014/main" id="{B85CA8E8-8AF0-4643-829B-0BAEB6B432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825" y="-59735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0">
              <a:extLst>
                <a:ext uri="{FF2B5EF4-FFF2-40B4-BE49-F238E27FC236}">
                  <a16:creationId xmlns:a16="http://schemas.microsoft.com/office/drawing/2014/main" id="{185A43A5-799C-4376-A8D6-51806A9852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394" y="-1263014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1">
              <a:extLst>
                <a:ext uri="{FF2B5EF4-FFF2-40B4-BE49-F238E27FC236}">
                  <a16:creationId xmlns:a16="http://schemas.microsoft.com/office/drawing/2014/main" id="{80947E56-B70D-4106-8FCE-25F9DF1062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9252" y="-2603219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2">
              <a:extLst>
                <a:ext uri="{FF2B5EF4-FFF2-40B4-BE49-F238E27FC236}">
                  <a16:creationId xmlns:a16="http://schemas.microsoft.com/office/drawing/2014/main" id="{460BD654-E80C-4F75-AAEB-480935B234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5252" y="-327813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3">
              <a:extLst>
                <a:ext uri="{FF2B5EF4-FFF2-40B4-BE49-F238E27FC236}">
                  <a16:creationId xmlns:a16="http://schemas.microsoft.com/office/drawing/2014/main" id="{86D34C77-A63A-48E6-A365-449790DF9D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936" y="-461558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4">
              <a:extLst>
                <a:ext uri="{FF2B5EF4-FFF2-40B4-BE49-F238E27FC236}">
                  <a16:creationId xmlns:a16="http://schemas.microsoft.com/office/drawing/2014/main" id="{CFA51186-4C6B-4860-95C2-C76BE74D75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511" y="-528341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5">
              <a:extLst>
                <a:ext uri="{FF2B5EF4-FFF2-40B4-BE49-F238E27FC236}">
                  <a16:creationId xmlns:a16="http://schemas.microsoft.com/office/drawing/2014/main" id="{AA339FF3-421A-4030-8CAC-0E1ABB8036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2610" y="208182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6">
              <a:extLst>
                <a:ext uri="{FF2B5EF4-FFF2-40B4-BE49-F238E27FC236}">
                  <a16:creationId xmlns:a16="http://schemas.microsoft.com/office/drawing/2014/main" id="{5DA96E41-6B76-454F-9BC5-13A4192061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4352" y="1410531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7">
              <a:extLst>
                <a:ext uri="{FF2B5EF4-FFF2-40B4-BE49-F238E27FC236}">
                  <a16:creationId xmlns:a16="http://schemas.microsoft.com/office/drawing/2014/main" id="{5398BD70-0AFB-49E8-A4DC-B52092650D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1165" y="70539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8">
              <a:extLst>
                <a:ext uri="{FF2B5EF4-FFF2-40B4-BE49-F238E27FC236}">
                  <a16:creationId xmlns:a16="http://schemas.microsoft.com/office/drawing/2014/main" id="{75793694-7875-4EAD-8C90-08C4A7E886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8115" y="-596494"/>
              <a:ext cx="10635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9">
              <a:extLst>
                <a:ext uri="{FF2B5EF4-FFF2-40B4-BE49-F238E27FC236}">
                  <a16:creationId xmlns:a16="http://schemas.microsoft.com/office/drawing/2014/main" id="{D1C1DFDE-42FC-49D6-A90A-646F68F226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339" y="-193228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0">
              <a:extLst>
                <a:ext uri="{FF2B5EF4-FFF2-40B4-BE49-F238E27FC236}">
                  <a16:creationId xmlns:a16="http://schemas.microsoft.com/office/drawing/2014/main" id="{98A367AF-7986-4E46-A0BB-51CA8A3FD1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843" y="-2611825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1">
              <a:extLst>
                <a:ext uri="{FF2B5EF4-FFF2-40B4-BE49-F238E27FC236}">
                  <a16:creationId xmlns:a16="http://schemas.microsoft.com/office/drawing/2014/main" id="{CC47F28B-A488-4B1C-8A6C-6B6414568B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2244" y="-3949067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2">
              <a:extLst>
                <a:ext uri="{FF2B5EF4-FFF2-40B4-BE49-F238E27FC236}">
                  <a16:creationId xmlns:a16="http://schemas.microsoft.com/office/drawing/2014/main" id="{B4888E75-5429-4D5F-872C-159DF4E51E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4170" y="-4619460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3">
              <a:extLst>
                <a:ext uri="{FF2B5EF4-FFF2-40B4-BE49-F238E27FC236}">
                  <a16:creationId xmlns:a16="http://schemas.microsoft.com/office/drawing/2014/main" id="{80B238D0-133F-4B33-A89F-8EA73A3AF9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875" y="-595485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4">
              <a:extLst>
                <a:ext uri="{FF2B5EF4-FFF2-40B4-BE49-F238E27FC236}">
                  <a16:creationId xmlns:a16="http://schemas.microsoft.com/office/drawing/2014/main" id="{B1A9E4E1-7807-41C8-B004-969B73C36A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12406" y="-6619717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5">
              <a:extLst>
                <a:ext uri="{FF2B5EF4-FFF2-40B4-BE49-F238E27FC236}">
                  <a16:creationId xmlns:a16="http://schemas.microsoft.com/office/drawing/2014/main" id="{3BEE446D-ADB6-47C3-AF64-8B8C26F2FB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0386" y="274225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6">
              <a:extLst>
                <a:ext uri="{FF2B5EF4-FFF2-40B4-BE49-F238E27FC236}">
                  <a16:creationId xmlns:a16="http://schemas.microsoft.com/office/drawing/2014/main" id="{1D7B56B5-0564-4929-85F6-F1304E574E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3319" y="207244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7">
              <a:extLst>
                <a:ext uri="{FF2B5EF4-FFF2-40B4-BE49-F238E27FC236}">
                  <a16:creationId xmlns:a16="http://schemas.microsoft.com/office/drawing/2014/main" id="{F3CF3A14-E0AB-48BB-9660-395EAE695C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0132" y="73245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8">
              <a:extLst>
                <a:ext uri="{FF2B5EF4-FFF2-40B4-BE49-F238E27FC236}">
                  <a16:creationId xmlns:a16="http://schemas.microsoft.com/office/drawing/2014/main" id="{AB634815-C7F6-4A6C-984D-0DB6E8BA4E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2271" y="6126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9">
              <a:extLst>
                <a:ext uri="{FF2B5EF4-FFF2-40B4-BE49-F238E27FC236}">
                  <a16:creationId xmlns:a16="http://schemas.microsoft.com/office/drawing/2014/main" id="{EA0023F4-9139-4FDE-9408-642C575751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291" y="-127185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0">
              <a:extLst>
                <a:ext uri="{FF2B5EF4-FFF2-40B4-BE49-F238E27FC236}">
                  <a16:creationId xmlns:a16="http://schemas.microsoft.com/office/drawing/2014/main" id="{173CA475-168F-4C98-8846-4FFC076668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29" y="-193949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1">
              <a:extLst>
                <a:ext uri="{FF2B5EF4-FFF2-40B4-BE49-F238E27FC236}">
                  <a16:creationId xmlns:a16="http://schemas.microsoft.com/office/drawing/2014/main" id="{D6D6BDB2-8229-466B-B340-BD1145E286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2083" y="-3286069"/>
              <a:ext cx="106359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2">
              <a:extLst>
                <a:ext uri="{FF2B5EF4-FFF2-40B4-BE49-F238E27FC236}">
                  <a16:creationId xmlns:a16="http://schemas.microsoft.com/office/drawing/2014/main" id="{804614F8-2A66-4EA1-810C-01C385ECE1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756" y="-395067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3">
              <a:extLst>
                <a:ext uri="{FF2B5EF4-FFF2-40B4-BE49-F238E27FC236}">
                  <a16:creationId xmlns:a16="http://schemas.microsoft.com/office/drawing/2014/main" id="{564A087B-23E6-487A-BE6F-4E7F391FB0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401" y="-529008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4">
              <a:extLst>
                <a:ext uri="{FF2B5EF4-FFF2-40B4-BE49-F238E27FC236}">
                  <a16:creationId xmlns:a16="http://schemas.microsoft.com/office/drawing/2014/main" id="{334D8D80-581F-444B-BDE6-DEFB537680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0976" y="-595791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E88B16C1-D564-41CD-B819-7885B3A7DE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0418" y="1412295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A5DCDF79-0958-45D9-9A3D-DB670AD0ED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2817" y="747218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694278F0-83B2-4C71-A80F-D0C5D7131B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585" y="-58835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12B2B80F-EA4B-40C7-9ABD-06CB56C055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204" y="-1259148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9583E8A7-8FC4-4C0A-B719-80FB6C15F1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27" y="-2605936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44547912-39D2-4755-8B9A-1F39EDCB64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513" y="-327231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09F3DB14-345B-4647-A438-DEF2C4CE1F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496" y="-460738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648DC4C0-47E5-4D83-9D1C-895B45AAD8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206" y="-5288300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28C1BF34-4386-43D6-807F-D16329F6A6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2285" y="-662289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A46909C9-5EE7-457D-8C98-818A96E02C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173" y="-728974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E03C45CC-8010-4B4D-814D-217FD06525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5048" y="20726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572ADF24-C4CD-47D7-99E6-A093789E4C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0729" y="140439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5F4FB8B8-65BB-4820-BD02-69F4306B07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749" y="6578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DEAE75C6-3A39-4AB5-BC73-44EFA00572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294" y="-59773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ED103B9F-3E70-4BC5-B33B-D351D35751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757" y="-1935165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E2127566-D5A4-4079-9978-D7C98818E7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476" y="-2604182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E8EA2B9F-B283-4AE4-A47B-CE0812BE0E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5128" y="-3945761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21EBAE98-9ACB-4A3C-8D88-5AF7CCCE25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6472" y="-461557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9B11E913-90A7-41CE-9F76-3CD3C2102D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56" y="-596109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8BE48BAC-BCC7-4FC8-A6FF-7B47244C4A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637" y="-6627545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5AE0E18B-59E4-47EA-B0F6-7BD40C19F8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61845" y="751363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2B0855CA-5F5A-4A83-8316-BB9E98F170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0228" y="80758"/>
              <a:ext cx="10635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0CE3E5E6-36CA-47A2-925F-3D3EFCF1A1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039" y="-125936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10C5B838-B60D-4C15-8E0E-9F3105B0BF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196" y="-1925027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CAF8EDD4-F90D-41FE-B459-50A78172DE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938" y="-3272395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E831CAA9-AE17-459A-B12B-73B60F4669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924" y="-394035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E7BC3A9A-8D97-49A4-894A-774AB1CA3E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531" y="-527622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C9370FF5-0451-47AE-B027-D57D603826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197" y="-5952591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D072F710-FA60-4A5E-B9AB-DADBCBCD1C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1332" y="-7284044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B1E7CF1B-C862-4CBB-B5DC-BFC5471224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002" y="-795996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8A8AAD10-FB8F-46D5-8F3D-C7E460C678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4889" y="1410103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473E912F-35DB-4609-9384-DB36137C21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9727" y="73360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5B201664-EBFD-4D41-8704-3A1B6F9B03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772" y="-59322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301C3764-29F3-433B-B0AF-16A45DC5FD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4179" y="-1263219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76AFF424-41FC-460F-9EFE-24D3615413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524" y="-260519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7783A141-8D4E-45F7-862C-B05E71CA5D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9877" y="-3281378"/>
              <a:ext cx="106359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E77D33F5-F3FE-4657-8599-37969E3F78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308" y="-46157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071E42D2-BBE1-4BA3-8A25-EC211B167F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827" y="-528835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D3371D1B-B8E1-4A20-90B5-0C820DF4CC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54" y="-662559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3B069E4F-26A4-4358-9E72-CCB8265D47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985" y="-729815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4D40BE74-6E12-4896-8C8F-F372B69104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7881" y="82523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0B127D47-B4DC-435E-A13F-7CBCB624EA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442" y="-581102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7D554A78-C879-4F8E-BDF2-C19928ADFF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8450" y="-192741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E68B506B-7340-4A43-8D28-8FAD2B4914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376" y="-259505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1DC1249C-ACD0-4F71-88CF-3DADCBE05D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402" y="-393584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7394E791-9157-4F83-B863-B449615985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334" y="-460840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E090EA96-A975-4954-98F1-48928011EE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128" y="-5939326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31F1625E-C6E9-4BB7-B5DC-3C95FAFCA7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080" y="-6618208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4512D841-28EA-406A-9F3C-B777F283D1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466" y="-7960842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947B258D-3A1F-41C8-B945-5508A58974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191" y="-8632029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E70D5284-6B80-4EC4-88E2-E2AFCC1F3D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70449" y="73869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B496BC67-B330-4232-BA09-7604C6564D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9384" y="70182"/>
              <a:ext cx="103184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253418E4-01AD-4A65-83ED-5B757477AA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182" y="-126127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84277B41-2F4C-439D-B28E-BD16E8B56D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159" y="-193679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E630E8F6-C5C6-4299-95F6-5E6F34116B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8934" y="-327324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16775824-ACEB-4FD0-8065-89C9B6C364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2922" y="-3941069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56951756-ADEF-4B19-BE3C-DEB456DFDA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9155" y="-5280480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4ED363F8-CDBD-47B9-81B3-120188D3E4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781" y="-595618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B61C01B4-8A82-4165-8FAD-16C23EA714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463" y="-72936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EF572E85-FD0C-4CC3-8F95-500C9D73A0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236" y="-7969244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E43101C0-DCCD-4282-86EF-47152153FF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908" y="-58428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3775A2E9-5E61-4AA2-B171-74611F1CC9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002" y="-125250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EEBBCE02-75AB-4B86-A4A5-25E7C0B055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638" y="-2599480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C72AC92E-C9BE-4FA3-A2A6-35F92DF5CE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589" y="-3266513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26C22316-8D32-4AE3-8125-4000C6A758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243" y="-4598363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BFB49DBB-BDF5-40C0-BE01-8A7D3775D4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317" y="-5281844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36931EA6-5D9C-48C8-84A2-A2FEFCE4CE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9718" y="-6619086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B4319F33-2AEB-437F-AD5C-A0A209C3B3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127" y="-7279352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AF84386C-B2ED-48EC-91E3-36644AEA58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348" y="-862645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00BE354A-470E-4A5B-AB76-E73ED7994D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461" y="-928915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83C12AB5-B880-4D59-B413-16DD36153B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7860" y="7064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A3461DC6-D854-4CD5-8A37-486BFDC0EA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9573" y="-59070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84B2E713-206A-41D6-A17C-1C77531391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431" y="-19336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F9037B48-A07A-4EEC-9F87-BC3AE0E988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356" y="-26012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334A0C38-48EB-40AE-95BD-F8D781DE61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819" y="-3938724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D6B34A28-A8A9-4AC6-8CF9-4C549BBBBB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2" y="-461110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5F55A49B-DAF1-409A-AEFD-220BE52579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4609" y="-595149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28E2AA44-5726-42BB-8050-78433CCF91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8704" y="-6619714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73D46479-A7C0-4605-B62B-C9A0193284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2768" y="-7961293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DAC2D813-1AB2-42C6-B3D6-87A8AB0F39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074" y="-8630311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4EAF9178-371D-4517-9371-15157140BB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106" y="-124878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2BC4D57F-3CAB-4DA6-B675-68E2D1DAE0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40610" y="-1926741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E8834BEF-58F3-47E5-A9E4-67EE10B13D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049" y="-3267527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DED0397F-8DA8-4D13-9352-10E4D4E96D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677" y="-3930755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ADF55754-97A5-429E-8A62-3723EA828B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001" y="-5275956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057A3871-FBBE-4316-AC3F-1A638D9931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4042" y="-5939184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B7489FBC-DEE2-40F7-BB52-08AA551B8B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334" y="-7285759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8851B8DF-4E0F-4E8A-987C-FC94E8DB3D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7679" y="-7958320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AED28A6D-ADE4-45CD-9687-56DCE26D50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14" y="-929154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EBD84D59-24BB-446E-9904-9D8E414E2A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6496" y="-995799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8BEF26D8-BF84-4E86-BE16-F73851F3E4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883" y="-5883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5540AAEA-336F-4189-BAD5-F6E327ED8C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6402" y="-12609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BC4CD160-7CD9-4018-884B-E02B311FE5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047" y="-26003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CB0CA573-0B35-4D30-9D55-A322963AB5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67" y="-326934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F49ED3DF-CD66-433D-99E1-57FE55AC62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811" y="-460460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908733A6-F435-4E60-B49B-6D85CA519A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950" y="-5275789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273D494E-0615-473C-A8D1-B47CE0959A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2601" y="-661736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BCA5E2CF-9E3D-4481-AF93-01E322640A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3946" y="-7287180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59C45F22-DA00-49CF-94FA-51C634A1E5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329" y="-863269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C4FDA165-B6AA-4C24-BA6C-835E542FEF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486" y="-929835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1557013D-13B0-4227-85A3-F6A728F385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9319" y="-1920244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8A2C6437-ACE5-4E2F-92F0-D39FC9FFEB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6299" y="-2586037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86B8C1BE-B1DF-42C1-9CB5-76E220DF07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8513" y="-393097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B4EE271D-166C-417D-8927-2CF8D3CEB6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4669" y="-4596634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FD976EF9-CA4B-41F3-B372-813AB5706A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786" y="-5943208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EE0F70B6-1491-48C2-BD33-4C40F4F343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397" y="-661196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0B7B9E62-B1E6-40D7-8A81-2A666FDCF1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191" y="-7942886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570CE9EA-3AC7-43B5-AF2B-3ED1097349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0142" y="-8621768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4FAA75E3-3C9C-4449-8EB9-0F8084A326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163" y="-995763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6F78E7E4-25BF-44B0-A6BA-F7438267B5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476" y="-1063157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E8589B53-4CBF-4834-ADA0-CA4CB3D487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338" y="-125936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30C8D02C-56EA-45B7-81F0-B6D8CCF157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6456" y="-1924230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C2EB4676-9FF9-4303-A38B-810C4DC75A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245" y="-326483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B24AE98A-9CEF-4DE6-954F-F9DDC57670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222" y="-3940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4F4B328F-BE33-460B-B63E-05F76FF62D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8997" y="-527680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84118289-0054-4649-AFD8-E19428FA9D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2404" y="-5946798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F3D04638-6495-421D-B182-041788AE8C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781" y="-728740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E6EB09F9-C14B-4805-95F0-8A70976429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675" y="-79591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B777BE3B-C13A-46D6-A987-6BC15E8403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7695" y="-92977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61D4EE5C-1DEA-4A09-9331-546661998F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459" y="-996976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7748323" y="0"/>
            <a:ext cx="2457623" cy="40894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4891515" y="2768600"/>
            <a:ext cx="2457623" cy="40894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23132837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6">
            <a:extLst>
              <a:ext uri="{FF2B5EF4-FFF2-40B4-BE49-F238E27FC236}">
                <a16:creationId xmlns:a16="http://schemas.microsoft.com/office/drawing/2014/main" id="{4E56F0BF-B6B5-48C7-B97C-645ECC442291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2227263" y="-12026900"/>
            <a:ext cx="16078201" cy="16322675"/>
            <a:chOff x="2727789" y="-10719254"/>
            <a:chExt cx="16077776" cy="16322072"/>
          </a:xfrm>
        </p:grpSpPr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97C3A5A8-5C5E-49C3-A8AA-C75ED29D00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646" y="2812089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EDD74E4B-D7D0-4E21-8023-28F202584F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7" y="214218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E56E327-2EF0-4F26-AD68-8ECCFA9EB2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234" y="146911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31CCF7FE-3F22-4099-85B3-AD08B98A13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803182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F66AD0E7-F1D1-4B15-A76A-75F46BE781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134869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9BB950F1-8ED7-45E7-B4CA-7199C87C15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54058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333423F6-80FF-4722-ACF6-DBEEB6F3A9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9" y="-121366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2D66F935-C985-4D4F-923F-04347050E8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505" y="-188356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E3F6432B-2644-4F12-84AA-2C289C50BF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5874" y="-2556638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1FB63688-C0BD-4500-BD25-F32574DFE2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253" y="213583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2C157E7B-0148-4F51-9032-1D8CC67709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066" y="1463557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DAE2631B-B3A3-4823-BE3D-67111E8CE3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3467" y="7928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21538B8A-5F6E-4368-9ABF-B46EECD63E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7074" y="124551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BA57B26E-37DB-4B50-9B61-7FD2384B40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0680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21F15591-8703-4891-AB2D-DB7C737B23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3494" y="-12239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D82AF0B0-B7F5-4F4B-BDED-FC0A2E2F35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7100" y="-1893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0E4E3D31-F4D9-4CAD-86F9-D354D88F5A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039" y="7912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06D70ACE-A588-43B0-AF34-BF3FAC3549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1285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0B84BEA3-41D5-4F2E-BF84-3AEAC3D9A5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2214" y="-540588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1659E426-2AF8-4B5E-8B0A-C04F4EDBA2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1206519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0C71CB0B-CA2A-4663-A675-2A6EA90B60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188911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B7E00A02-E005-4DF8-96DB-E5EDBFF5F6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16700717-F3DE-43D7-9B28-5838AEB283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8" y="-323209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A1AE6710-26EE-49BE-9B53-2152247967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2" y="-3894057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3CB05FD8-E534-4516-881B-1A2926A3C2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3855" y="-4571101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95832101-967B-45ED-AAC7-9189E0D6AF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9997D565-694C-4B53-924C-2AAC11D307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-54693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A322A91D-B9F3-466A-B7C7-74EFA2F11B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1212869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BFE10635-904D-46CA-A241-D5639DA2F8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8" y="-1885944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E855B7E0-7D74-41B7-B7BD-9523F19F6C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40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E3982060-D67B-45FC-A081-6621022DEC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886" y="-323844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415E7616-8024-409A-BAED-6AE0AABBB7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525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FDB628F3-D718-4145-9A9D-B47A922A4E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1214456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DA7BFE39-5616-4EC5-88CD-FCB18992C2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1" y="-1881975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1733DAAE-928D-4158-9A41-45959D4B6D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2555050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FE79B592-9E69-4B4E-93A7-158B8816FF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323050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AF7A354C-BDA1-4B6F-8459-0D5287F3C5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028" y="-3903581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276F58F0-4674-4F00-A500-FC2B86B3C2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4573482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44792411-9E76-4E59-814C-A0E55D53A7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4" y="-5242588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B432587B-8938-49A9-A6B3-420B7DEFA4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6642" y="-5912489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9AECFEA1-80D8-41F5-8185-1B548FF415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9454" y="-659112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6AD09664-F55B-4A5C-8939-4FEFB5B414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71" y="-1884356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EE2A24D5-FAD8-4712-95C2-9EF953EBB8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7" y="-25574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4B6CFE9B-3BB8-4E28-BEDC-552B58A407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082276B2-2421-42A2-A487-A6D4CCE8AB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3901994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D40A251E-416B-4E4E-A467-17D4DB8B95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7" y="-4571895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F1C79578-DF65-4C49-AF8E-AAAC2F0B70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105" y="-5244970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1CD4DB61-273B-4461-9C7F-B7C93C2289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711" y="-5914871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4287384E-1D92-41E5-8C00-91354B6938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3413" y="-3232888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88CAFA1A-FDA1-4045-A8E8-A81B30D871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394" y="-38932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955B5EFB-A715-4321-8407-68A509E7C7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457507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FDC17258-BAB9-472F-8119-9E0D3F1DEA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-524497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22AFECAE-73E8-4386-8C70-E2361DE3CA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591804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683ED392-947B-4F73-9A33-3C0CDE99EC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59" y="-6583976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19C362C1-ABE5-4457-ACD8-EBCB5768F9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6" y="-7257051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770174C3-93A4-4573-9491-7F0B576064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793250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097A6D3A-3DA4-4E0E-97FB-571E01003E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8" y="-86055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E923DCFE-FCCF-42C5-AE71-AE84D701E0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3898820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86839629-5219-4BF9-AF85-9C99C04E19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458141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CAA7B1EF-F969-4E54-8D93-30A02F9590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8" y="-5243382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5">
              <a:extLst>
                <a:ext uri="{FF2B5EF4-FFF2-40B4-BE49-F238E27FC236}">
                  <a16:creationId xmlns:a16="http://schemas.microsoft.com/office/drawing/2014/main" id="{191DB7D1-E82A-4A51-8E0A-BC0DD4A753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592042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6">
              <a:extLst>
                <a:ext uri="{FF2B5EF4-FFF2-40B4-BE49-F238E27FC236}">
                  <a16:creationId xmlns:a16="http://schemas.microsoft.com/office/drawing/2014/main" id="{805A7355-2AFC-415A-A208-1DC13F4D2F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2" y="-6586358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7">
              <a:extLst>
                <a:ext uri="{FF2B5EF4-FFF2-40B4-BE49-F238E27FC236}">
                  <a16:creationId xmlns:a16="http://schemas.microsoft.com/office/drawing/2014/main" id="{9FBA0CD4-3706-4941-8CFD-C4CBAC4186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7263401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8">
              <a:extLst>
                <a:ext uri="{FF2B5EF4-FFF2-40B4-BE49-F238E27FC236}">
                  <a16:creationId xmlns:a16="http://schemas.microsoft.com/office/drawing/2014/main" id="{E8B92CA5-7E34-43B1-B34B-C1EB630BA7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9" y="-7934889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69">
              <a:extLst>
                <a:ext uri="{FF2B5EF4-FFF2-40B4-BE49-F238E27FC236}">
                  <a16:creationId xmlns:a16="http://schemas.microsoft.com/office/drawing/2014/main" id="{049109DA-A178-4EC9-B427-E5678020DB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5363" y="-5248144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0">
              <a:extLst>
                <a:ext uri="{FF2B5EF4-FFF2-40B4-BE49-F238E27FC236}">
                  <a16:creationId xmlns:a16="http://schemas.microsoft.com/office/drawing/2014/main" id="{0F46A009-9DB6-41DF-8DA7-197F2E0847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3818" y="-5908520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1">
              <a:extLst>
                <a:ext uri="{FF2B5EF4-FFF2-40B4-BE49-F238E27FC236}">
                  <a16:creationId xmlns:a16="http://schemas.microsoft.com/office/drawing/2014/main" id="{8ADC6713-F1CE-4DB5-860C-AEA45A28B5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394" y="-6585564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2">
              <a:extLst>
                <a:ext uri="{FF2B5EF4-FFF2-40B4-BE49-F238E27FC236}">
                  <a16:creationId xmlns:a16="http://schemas.microsoft.com/office/drawing/2014/main" id="{B80C6504-BEF2-433F-8A57-86BC2FA1AB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1" y="-7255464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3">
              <a:extLst>
                <a:ext uri="{FF2B5EF4-FFF2-40B4-BE49-F238E27FC236}">
                  <a16:creationId xmlns:a16="http://schemas.microsoft.com/office/drawing/2014/main" id="{176FBAF6-1A0A-4E00-9E10-78FBFE5429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7928539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4">
              <a:extLst>
                <a:ext uri="{FF2B5EF4-FFF2-40B4-BE49-F238E27FC236}">
                  <a16:creationId xmlns:a16="http://schemas.microsoft.com/office/drawing/2014/main" id="{B0CB5799-6B62-4653-BB09-F1655FCF1A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008" y="-8603996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5">
              <a:extLst>
                <a:ext uri="{FF2B5EF4-FFF2-40B4-BE49-F238E27FC236}">
                  <a16:creationId xmlns:a16="http://schemas.microsoft.com/office/drawing/2014/main" id="{1EEC2C22-68E0-40E8-A4B8-CAB6B8BBE6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59" y="-9273102"/>
              <a:ext cx="1550930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6">
              <a:extLst>
                <a:ext uri="{FF2B5EF4-FFF2-40B4-BE49-F238E27FC236}">
                  <a16:creationId xmlns:a16="http://schemas.microsoft.com/office/drawing/2014/main" id="{1BA98633-CE79-4BA6-ABAA-5A0CEA3C7F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5" y="-9943003"/>
              <a:ext cx="155093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7">
              <a:extLst>
                <a:ext uri="{FF2B5EF4-FFF2-40B4-BE49-F238E27FC236}">
                  <a16:creationId xmlns:a16="http://schemas.microsoft.com/office/drawing/2014/main" id="{80DFB971-D1A0-45B0-BC78-BAAED027CE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5" y="-10616077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CDB54E9A-01CB-478F-8E51-EB2CB7F643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5922807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79">
              <a:extLst>
                <a:ext uri="{FF2B5EF4-FFF2-40B4-BE49-F238E27FC236}">
                  <a16:creationId xmlns:a16="http://schemas.microsoft.com/office/drawing/2014/main" id="{C8E31AA5-6281-46F3-B9A3-7F12A23F4F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020" y="-659191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0">
              <a:extLst>
                <a:ext uri="{FF2B5EF4-FFF2-40B4-BE49-F238E27FC236}">
                  <a16:creationId xmlns:a16="http://schemas.microsoft.com/office/drawing/2014/main" id="{EA71C66F-B10E-41B8-B58F-D5B669443E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7" y="-7261814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1">
              <a:extLst>
                <a:ext uri="{FF2B5EF4-FFF2-40B4-BE49-F238E27FC236}">
                  <a16:creationId xmlns:a16="http://schemas.microsoft.com/office/drawing/2014/main" id="{EA0BE9C4-2A84-4990-978C-35F8FDF563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-7934889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2">
              <a:extLst>
                <a:ext uri="{FF2B5EF4-FFF2-40B4-BE49-F238E27FC236}">
                  <a16:creationId xmlns:a16="http://schemas.microsoft.com/office/drawing/2014/main" id="{65E85FCE-7730-41D6-914C-F6D89D44D8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8604789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3">
              <a:extLst>
                <a:ext uri="{FF2B5EF4-FFF2-40B4-BE49-F238E27FC236}">
                  <a16:creationId xmlns:a16="http://schemas.microsoft.com/office/drawing/2014/main" id="{6F7062F7-0E4F-4F07-8D4C-D4FDFB6BE8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928342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9B82AA00-2F7F-405D-B271-ADB2F1E242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9949352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D8148BB8-58EF-4AC2-BD59-FE38F4BB52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4" y="415506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860FAB6F-917D-4335-8374-0966393FC6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4" y="349151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AD01346F-72D8-420D-B883-238D459728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4" y="2812883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EABE2FF8-00A2-45A9-ACB2-33A148C792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7" y="214695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579F3E15-C991-49CB-A740-1993759DEF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7715" y="1473876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80D3DA8E-FB3D-40A6-87AD-AC47AC682C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1321" y="80397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0D7DDD85-F98F-4F11-9358-80BE79087D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4928" y="130900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41622CB1-DAF1-4CD5-A362-F420C3CCFB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9329" y="-54455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3">
              <a:extLst>
                <a:ext uri="{FF2B5EF4-FFF2-40B4-BE49-F238E27FC236}">
                  <a16:creationId xmlns:a16="http://schemas.microsoft.com/office/drawing/2014/main" id="{831F8B39-A041-4DFE-9A69-6916A6FD20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2935" y="-121763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4">
              <a:extLst>
                <a:ext uri="{FF2B5EF4-FFF2-40B4-BE49-F238E27FC236}">
                  <a16:creationId xmlns:a16="http://schemas.microsoft.com/office/drawing/2014/main" id="{0AD9E8BF-4153-402E-BBCA-B64B3AC5C0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520" y="348516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5">
              <a:extLst>
                <a:ext uri="{FF2B5EF4-FFF2-40B4-BE49-F238E27FC236}">
                  <a16:creationId xmlns:a16="http://schemas.microsoft.com/office/drawing/2014/main" id="{AFC22229-B48E-45A0-A583-C45B706B94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7" y="281208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6">
              <a:extLst>
                <a:ext uri="{FF2B5EF4-FFF2-40B4-BE49-F238E27FC236}">
                  <a16:creationId xmlns:a16="http://schemas.microsoft.com/office/drawing/2014/main" id="{53D8A73F-4E3A-4C9C-B331-5CA0CDB7B1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527" y="2136633"/>
              <a:ext cx="1549344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7">
              <a:extLst>
                <a:ext uri="{FF2B5EF4-FFF2-40B4-BE49-F238E27FC236}">
                  <a16:creationId xmlns:a16="http://schemas.microsoft.com/office/drawing/2014/main" id="{12D4751D-8F6A-4CD5-95D2-C9FD8BA00E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146752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8">
              <a:extLst>
                <a:ext uri="{FF2B5EF4-FFF2-40B4-BE49-F238E27FC236}">
                  <a16:creationId xmlns:a16="http://schemas.microsoft.com/office/drawing/2014/main" id="{97CB761F-49CC-4C75-AC84-78634642EF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7" y="79762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99">
              <a:extLst>
                <a:ext uri="{FF2B5EF4-FFF2-40B4-BE49-F238E27FC236}">
                  <a16:creationId xmlns:a16="http://schemas.microsoft.com/office/drawing/2014/main" id="{BB33C67D-7DF4-4538-A7C8-DA19BFEBB9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0555" y="124551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0">
              <a:extLst>
                <a:ext uri="{FF2B5EF4-FFF2-40B4-BE49-F238E27FC236}">
                  <a16:creationId xmlns:a16="http://schemas.microsoft.com/office/drawing/2014/main" id="{099E92B3-7C96-40DD-B2F0-6B3BC5271C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605" y="-541381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1">
              <a:extLst>
                <a:ext uri="{FF2B5EF4-FFF2-40B4-BE49-F238E27FC236}">
                  <a16:creationId xmlns:a16="http://schemas.microsoft.com/office/drawing/2014/main" id="{D7D17D65-2C41-4E6E-B781-29675777FD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6" y="2140602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2">
              <a:extLst>
                <a:ext uri="{FF2B5EF4-FFF2-40B4-BE49-F238E27FC236}">
                  <a16:creationId xmlns:a16="http://schemas.microsoft.com/office/drawing/2014/main" id="{8C55C275-8445-4F13-90ED-3CB2238FC6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1470701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3">
              <a:extLst>
                <a:ext uri="{FF2B5EF4-FFF2-40B4-BE49-F238E27FC236}">
                  <a16:creationId xmlns:a16="http://schemas.microsoft.com/office/drawing/2014/main" id="{2016B337-F3E2-473B-947D-6D6BB2AF14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4" y="80238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4">
              <a:extLst>
                <a:ext uri="{FF2B5EF4-FFF2-40B4-BE49-F238E27FC236}">
                  <a16:creationId xmlns:a16="http://schemas.microsoft.com/office/drawing/2014/main" id="{ED7C4B25-8CF5-4D35-9973-DC81591255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136456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5">
              <a:extLst>
                <a:ext uri="{FF2B5EF4-FFF2-40B4-BE49-F238E27FC236}">
                  <a16:creationId xmlns:a16="http://schemas.microsoft.com/office/drawing/2014/main" id="{88E06A5A-91D9-4179-9D8C-ACE42509A1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7" y="-54058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6">
              <a:extLst>
                <a:ext uri="{FF2B5EF4-FFF2-40B4-BE49-F238E27FC236}">
                  <a16:creationId xmlns:a16="http://schemas.microsoft.com/office/drawing/2014/main" id="{3A0703B7-BCE8-4E21-BDC0-88D3B52E9D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1206519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7">
              <a:extLst>
                <a:ext uri="{FF2B5EF4-FFF2-40B4-BE49-F238E27FC236}">
                  <a16:creationId xmlns:a16="http://schemas.microsoft.com/office/drawing/2014/main" id="{222AC32F-17E2-4830-AF3C-C3867B5D85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115" y="-1889119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8">
              <a:extLst>
                <a:ext uri="{FF2B5EF4-FFF2-40B4-BE49-F238E27FC236}">
                  <a16:creationId xmlns:a16="http://schemas.microsoft.com/office/drawing/2014/main" id="{3BA4D2C7-B061-4FC3-AC41-CDAC53C66A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60" y="-2551082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09">
              <a:extLst>
                <a:ext uri="{FF2B5EF4-FFF2-40B4-BE49-F238E27FC236}">
                  <a16:creationId xmlns:a16="http://schemas.microsoft.com/office/drawing/2014/main" id="{FC61D819-23F5-4D85-8CA3-AA29E952DE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8535" y="-3228125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0">
              <a:extLst>
                <a:ext uri="{FF2B5EF4-FFF2-40B4-BE49-F238E27FC236}">
                  <a16:creationId xmlns:a16="http://schemas.microsoft.com/office/drawing/2014/main" id="{13B9C8D9-FB5D-41F8-A6E6-D18C5AE882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3" y="147070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1">
              <a:extLst>
                <a:ext uri="{FF2B5EF4-FFF2-40B4-BE49-F238E27FC236}">
                  <a16:creationId xmlns:a16="http://schemas.microsoft.com/office/drawing/2014/main" id="{2E03FDBD-E707-4DA3-9D29-C9ED2FB032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3314" y="792070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2">
              <a:extLst>
                <a:ext uri="{FF2B5EF4-FFF2-40B4-BE49-F238E27FC236}">
                  <a16:creationId xmlns:a16="http://schemas.microsoft.com/office/drawing/2014/main" id="{25BF4E9F-1AFC-4294-A289-574130AAAB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7" y="126138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3">
              <a:extLst>
                <a:ext uri="{FF2B5EF4-FFF2-40B4-BE49-F238E27FC236}">
                  <a16:creationId xmlns:a16="http://schemas.microsoft.com/office/drawing/2014/main" id="{109B9C2C-2A38-4EB5-B96B-12C9E570F0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3" y="-546937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4">
              <a:extLst>
                <a:ext uri="{FF2B5EF4-FFF2-40B4-BE49-F238E27FC236}">
                  <a16:creationId xmlns:a16="http://schemas.microsoft.com/office/drawing/2014/main" id="{745FD485-E8AC-4800-90BE-53B1C82A48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-12168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5">
              <a:extLst>
                <a:ext uri="{FF2B5EF4-FFF2-40B4-BE49-F238E27FC236}">
                  <a16:creationId xmlns:a16="http://schemas.microsoft.com/office/drawing/2014/main" id="{5AA35F67-D495-486B-8A8A-FB52BDBF2D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7" y="-1889913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6">
              <a:extLst>
                <a:ext uri="{FF2B5EF4-FFF2-40B4-BE49-F238E27FC236}">
                  <a16:creationId xmlns:a16="http://schemas.microsoft.com/office/drawing/2014/main" id="{79F63B5F-90DD-46EB-8C5C-BF149E78C8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348" y="-256536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7">
              <a:extLst>
                <a:ext uri="{FF2B5EF4-FFF2-40B4-BE49-F238E27FC236}">
                  <a16:creationId xmlns:a16="http://schemas.microsoft.com/office/drawing/2014/main" id="{13D9C113-B896-4B24-8C3B-6E1BD38364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906" y="1205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8">
              <a:extLst>
                <a:ext uri="{FF2B5EF4-FFF2-40B4-BE49-F238E27FC236}">
                  <a16:creationId xmlns:a16="http://schemas.microsoft.com/office/drawing/2014/main" id="{D1DE6529-7B83-44FD-A711-D7EA2A86ED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712" y="-535031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19">
              <a:extLst>
                <a:ext uri="{FF2B5EF4-FFF2-40B4-BE49-F238E27FC236}">
                  <a16:creationId xmlns:a16="http://schemas.microsoft.com/office/drawing/2014/main" id="{90ED51E0-DE4A-47FB-B540-17B64E9014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18" y="-1208106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0">
              <a:extLst>
                <a:ext uri="{FF2B5EF4-FFF2-40B4-BE49-F238E27FC236}">
                  <a16:creationId xmlns:a16="http://schemas.microsoft.com/office/drawing/2014/main" id="{44A61D4B-1438-4523-8C76-B3A4FAC855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925" y="-1878007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1">
              <a:extLst>
                <a:ext uri="{FF2B5EF4-FFF2-40B4-BE49-F238E27FC236}">
                  <a16:creationId xmlns:a16="http://schemas.microsoft.com/office/drawing/2014/main" id="{B4C77A97-1ED8-4D10-BF1F-1A8F0A9059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25510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2">
              <a:extLst>
                <a:ext uri="{FF2B5EF4-FFF2-40B4-BE49-F238E27FC236}">
                  <a16:creationId xmlns:a16="http://schemas.microsoft.com/office/drawing/2014/main" id="{F9AFE1C8-D014-4D1A-A89B-27751B2AE7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2" y="-322653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3">
              <a:extLst>
                <a:ext uri="{FF2B5EF4-FFF2-40B4-BE49-F238E27FC236}">
                  <a16:creationId xmlns:a16="http://schemas.microsoft.com/office/drawing/2014/main" id="{9C9DE10A-500D-4919-BDDF-F347EB51D6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3895645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4">
              <a:extLst>
                <a:ext uri="{FF2B5EF4-FFF2-40B4-BE49-F238E27FC236}">
                  <a16:creationId xmlns:a16="http://schemas.microsoft.com/office/drawing/2014/main" id="{C0AB2D6D-EFD7-4E89-9B41-95B339BA0A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2" y="-4565545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5">
              <a:extLst>
                <a:ext uri="{FF2B5EF4-FFF2-40B4-BE49-F238E27FC236}">
                  <a16:creationId xmlns:a16="http://schemas.microsoft.com/office/drawing/2014/main" id="{4A1F4FF0-70E7-4527-A6AD-680720BB92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60" y="-5238621"/>
              <a:ext cx="1550930" cy="1346165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6">
              <a:extLst>
                <a:ext uri="{FF2B5EF4-FFF2-40B4-BE49-F238E27FC236}">
                  <a16:creationId xmlns:a16="http://schemas.microsoft.com/office/drawing/2014/main" id="{1EB8BFC9-93C9-4D99-9E37-0CE46944B4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6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7">
              <a:extLst>
                <a:ext uri="{FF2B5EF4-FFF2-40B4-BE49-F238E27FC236}">
                  <a16:creationId xmlns:a16="http://schemas.microsoft.com/office/drawing/2014/main" id="{A0AF8DB0-6B97-4CAB-9AEA-1CB95E8B16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4" y="-1218425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8">
              <a:extLst>
                <a:ext uri="{FF2B5EF4-FFF2-40B4-BE49-F238E27FC236}">
                  <a16:creationId xmlns:a16="http://schemas.microsoft.com/office/drawing/2014/main" id="{AF434243-C196-4DB5-B498-0F4682BEB0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1893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29">
              <a:extLst>
                <a:ext uri="{FF2B5EF4-FFF2-40B4-BE49-F238E27FC236}">
                  <a16:creationId xmlns:a16="http://schemas.microsoft.com/office/drawing/2014/main" id="{02EC13B0-51A8-4BED-82E2-14EEBD6B8D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5333" y="-25669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0">
              <a:extLst>
                <a:ext uri="{FF2B5EF4-FFF2-40B4-BE49-F238E27FC236}">
                  <a16:creationId xmlns:a16="http://schemas.microsoft.com/office/drawing/2014/main" id="{3D3CFE9F-B963-4108-88D0-E6603AEFC5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940" y="-323685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1">
              <a:extLst>
                <a:ext uri="{FF2B5EF4-FFF2-40B4-BE49-F238E27FC236}">
                  <a16:creationId xmlns:a16="http://schemas.microsoft.com/office/drawing/2014/main" id="{B9038F36-A9A3-4BA6-9879-4A20C535EB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0" y="-3905963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2">
              <a:extLst>
                <a:ext uri="{FF2B5EF4-FFF2-40B4-BE49-F238E27FC236}">
                  <a16:creationId xmlns:a16="http://schemas.microsoft.com/office/drawing/2014/main" id="{9890CB04-D25A-4739-8C30-7B0F34CBC8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8" y="-4575863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3">
              <a:extLst>
                <a:ext uri="{FF2B5EF4-FFF2-40B4-BE49-F238E27FC236}">
                  <a16:creationId xmlns:a16="http://schemas.microsoft.com/office/drawing/2014/main" id="{2D4B9A88-4102-4F7B-AA67-96EBA2579C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8093" y="-1889912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4">
              <a:extLst>
                <a:ext uri="{FF2B5EF4-FFF2-40B4-BE49-F238E27FC236}">
                  <a16:creationId xmlns:a16="http://schemas.microsoft.com/office/drawing/2014/main" id="{C5DD479C-6475-486C-BA3C-A5CAC5AA7D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7662" y="-2553463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5">
              <a:extLst>
                <a:ext uri="{FF2B5EF4-FFF2-40B4-BE49-F238E27FC236}">
                  <a16:creationId xmlns:a16="http://schemas.microsoft.com/office/drawing/2014/main" id="{41F74C5D-5EEE-467B-B07D-32E4A219C5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8" y="-3226538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6">
              <a:extLst>
                <a:ext uri="{FF2B5EF4-FFF2-40B4-BE49-F238E27FC236}">
                  <a16:creationId xmlns:a16="http://schemas.microsoft.com/office/drawing/2014/main" id="{13D3AD3F-0F54-4C4B-B2C8-EA9D12E2E9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5" y="-3896438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7">
              <a:extLst>
                <a:ext uri="{FF2B5EF4-FFF2-40B4-BE49-F238E27FC236}">
                  <a16:creationId xmlns:a16="http://schemas.microsoft.com/office/drawing/2014/main" id="{96CB769D-04D6-4787-A699-BDF83D8BF4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275" y="-457506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8">
              <a:extLst>
                <a:ext uri="{FF2B5EF4-FFF2-40B4-BE49-F238E27FC236}">
                  <a16:creationId xmlns:a16="http://schemas.microsoft.com/office/drawing/2014/main" id="{B6793667-678C-4F78-A7E8-D43F0B4DA2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-5237033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39">
              <a:extLst>
                <a:ext uri="{FF2B5EF4-FFF2-40B4-BE49-F238E27FC236}">
                  <a16:creationId xmlns:a16="http://schemas.microsoft.com/office/drawing/2014/main" id="{AF3D605D-C2F6-40B2-824B-A7A4877DF2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5914077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0">
              <a:extLst>
                <a:ext uri="{FF2B5EF4-FFF2-40B4-BE49-F238E27FC236}">
                  <a16:creationId xmlns:a16="http://schemas.microsoft.com/office/drawing/2014/main" id="{89DD38A7-D68C-4462-B2A9-33D704E35C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6580008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1">
              <a:extLst>
                <a:ext uri="{FF2B5EF4-FFF2-40B4-BE49-F238E27FC236}">
                  <a16:creationId xmlns:a16="http://schemas.microsoft.com/office/drawing/2014/main" id="{C2774F67-DE29-4B64-863E-7E08F2A6CF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909" y="-7257051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2">
              <a:extLst>
                <a:ext uri="{FF2B5EF4-FFF2-40B4-BE49-F238E27FC236}">
                  <a16:creationId xmlns:a16="http://schemas.microsoft.com/office/drawing/2014/main" id="{3E80BBB2-7E0B-4944-8FF6-F66297B143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731" y="-2555844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3">
              <a:extLst>
                <a:ext uri="{FF2B5EF4-FFF2-40B4-BE49-F238E27FC236}">
                  <a16:creationId xmlns:a16="http://schemas.microsoft.com/office/drawing/2014/main" id="{3617C0BF-CA58-4BAC-8F27-899E9480B1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323844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4">
              <a:extLst>
                <a:ext uri="{FF2B5EF4-FFF2-40B4-BE49-F238E27FC236}">
                  <a16:creationId xmlns:a16="http://schemas.microsoft.com/office/drawing/2014/main" id="{C829E16A-C234-48B5-A628-844EC13D17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5">
              <a:extLst>
                <a:ext uri="{FF2B5EF4-FFF2-40B4-BE49-F238E27FC236}">
                  <a16:creationId xmlns:a16="http://schemas.microsoft.com/office/drawing/2014/main" id="{CFF9E72E-0ED3-464A-8DFB-CBD84C85D4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45814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6">
              <a:extLst>
                <a:ext uri="{FF2B5EF4-FFF2-40B4-BE49-F238E27FC236}">
                  <a16:creationId xmlns:a16="http://schemas.microsoft.com/office/drawing/2014/main" id="{4DF1E729-867B-4AD8-8F63-860321698C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158" y="-5243382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7">
              <a:extLst>
                <a:ext uri="{FF2B5EF4-FFF2-40B4-BE49-F238E27FC236}">
                  <a16:creationId xmlns:a16="http://schemas.microsoft.com/office/drawing/2014/main" id="{8682636C-6E8B-4BAE-95FC-37FDE2917D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4" y="-5920426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8">
              <a:extLst>
                <a:ext uri="{FF2B5EF4-FFF2-40B4-BE49-F238E27FC236}">
                  <a16:creationId xmlns:a16="http://schemas.microsoft.com/office/drawing/2014/main" id="{74F521F7-688D-42F2-9908-5DD5521E65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547" y="-6595883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49">
              <a:extLst>
                <a:ext uri="{FF2B5EF4-FFF2-40B4-BE49-F238E27FC236}">
                  <a16:creationId xmlns:a16="http://schemas.microsoft.com/office/drawing/2014/main" id="{3B1DC808-A764-4641-9771-5B75FFD424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074" y="-3904375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0">
              <a:extLst>
                <a:ext uri="{FF2B5EF4-FFF2-40B4-BE49-F238E27FC236}">
                  <a16:creationId xmlns:a16="http://schemas.microsoft.com/office/drawing/2014/main" id="{9C1F9BA8-9B80-4A57-9DB8-1EE40FF151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08023" y="-45687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1">
              <a:extLst>
                <a:ext uri="{FF2B5EF4-FFF2-40B4-BE49-F238E27FC236}">
                  <a16:creationId xmlns:a16="http://schemas.microsoft.com/office/drawing/2014/main" id="{FC25B6CE-E8FF-41EE-BE4E-F308581A2C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868" y="-524655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2">
              <a:extLst>
                <a:ext uri="{FF2B5EF4-FFF2-40B4-BE49-F238E27FC236}">
                  <a16:creationId xmlns:a16="http://schemas.microsoft.com/office/drawing/2014/main" id="{95C6E7D7-7B28-4B6C-80C4-8E1E908754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8" y="-5912489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3">
              <a:extLst>
                <a:ext uri="{FF2B5EF4-FFF2-40B4-BE49-F238E27FC236}">
                  <a16:creationId xmlns:a16="http://schemas.microsoft.com/office/drawing/2014/main" id="{6E4D37B4-0B92-433F-8ACC-70059CBBDA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-6585564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4">
              <a:extLst>
                <a:ext uri="{FF2B5EF4-FFF2-40B4-BE49-F238E27FC236}">
                  <a16:creationId xmlns:a16="http://schemas.microsoft.com/office/drawing/2014/main" id="{35DA6B2F-B4B5-424F-B963-FFF7710D09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70" y="-725705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5">
              <a:extLst>
                <a:ext uri="{FF2B5EF4-FFF2-40B4-BE49-F238E27FC236}">
                  <a16:creationId xmlns:a16="http://schemas.microsoft.com/office/drawing/2014/main" id="{FAB0767F-85F4-4055-A447-841D8CFBB6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34095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6">
              <a:extLst>
                <a:ext uri="{FF2B5EF4-FFF2-40B4-BE49-F238E27FC236}">
                  <a16:creationId xmlns:a16="http://schemas.microsoft.com/office/drawing/2014/main" id="{18479A7F-770D-4ECD-9179-B5B5C28C65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860002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7">
              <a:extLst>
                <a:ext uri="{FF2B5EF4-FFF2-40B4-BE49-F238E27FC236}">
                  <a16:creationId xmlns:a16="http://schemas.microsoft.com/office/drawing/2014/main" id="{6E79DF58-650B-4D2E-A99B-8327695992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9302" y="-9273102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8">
              <a:extLst>
                <a:ext uri="{FF2B5EF4-FFF2-40B4-BE49-F238E27FC236}">
                  <a16:creationId xmlns:a16="http://schemas.microsoft.com/office/drawing/2014/main" id="{1CB028C2-4A3B-4D2B-B946-D5BE34FB2A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58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59">
              <a:extLst>
                <a:ext uri="{FF2B5EF4-FFF2-40B4-BE49-F238E27FC236}">
                  <a16:creationId xmlns:a16="http://schemas.microsoft.com/office/drawing/2014/main" id="{310F2757-3E3B-49E6-AC8B-AD56D836B3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8" y="-5248939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0">
              <a:extLst>
                <a:ext uri="{FF2B5EF4-FFF2-40B4-BE49-F238E27FC236}">
                  <a16:creationId xmlns:a16="http://schemas.microsoft.com/office/drawing/2014/main" id="{B980CCB7-69B3-4654-9159-9F5DAFAAAF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-59188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1">
              <a:extLst>
                <a:ext uri="{FF2B5EF4-FFF2-40B4-BE49-F238E27FC236}">
                  <a16:creationId xmlns:a16="http://schemas.microsoft.com/office/drawing/2014/main" id="{5344801A-F738-4F69-B596-E36246E6DD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2" y="-6587945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2">
              <a:extLst>
                <a:ext uri="{FF2B5EF4-FFF2-40B4-BE49-F238E27FC236}">
                  <a16:creationId xmlns:a16="http://schemas.microsoft.com/office/drawing/2014/main" id="{F238050C-89EE-4CC4-AC62-17E156C3BD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89" y="-7257845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3">
              <a:extLst>
                <a:ext uri="{FF2B5EF4-FFF2-40B4-BE49-F238E27FC236}">
                  <a16:creationId xmlns:a16="http://schemas.microsoft.com/office/drawing/2014/main" id="{912AAD3C-5A8C-45FE-BF6B-A098122AC5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-79364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4">
              <a:extLst>
                <a:ext uri="{FF2B5EF4-FFF2-40B4-BE49-F238E27FC236}">
                  <a16:creationId xmlns:a16="http://schemas.microsoft.com/office/drawing/2014/main" id="{7393B7AD-527F-4DF9-8E65-47304B9EF7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860637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5">
              <a:extLst>
                <a:ext uri="{FF2B5EF4-FFF2-40B4-BE49-F238E27FC236}">
                  <a16:creationId xmlns:a16="http://schemas.microsoft.com/office/drawing/2014/main" id="{6B1890D4-24E6-4405-8D9E-94706E8E30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275336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6">
              <a:extLst>
                <a:ext uri="{FF2B5EF4-FFF2-40B4-BE49-F238E27FC236}">
                  <a16:creationId xmlns:a16="http://schemas.microsoft.com/office/drawing/2014/main" id="{21F03C47-0975-4BEE-8674-9548B668AA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2" y="208187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7">
              <a:extLst>
                <a:ext uri="{FF2B5EF4-FFF2-40B4-BE49-F238E27FC236}">
                  <a16:creationId xmlns:a16="http://schemas.microsoft.com/office/drawing/2014/main" id="{468CD6BD-76C1-4BF2-8F3D-9CCE0193C4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74683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8">
              <a:extLst>
                <a:ext uri="{FF2B5EF4-FFF2-40B4-BE49-F238E27FC236}">
                  <a16:creationId xmlns:a16="http://schemas.microsoft.com/office/drawing/2014/main" id="{73FFF1D7-F6C1-4E1A-95C3-F03BB8E63B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5" y="8090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69">
              <a:extLst>
                <a:ext uri="{FF2B5EF4-FFF2-40B4-BE49-F238E27FC236}">
                  <a16:creationId xmlns:a16="http://schemas.microsoft.com/office/drawing/2014/main" id="{89202D63-F162-4CBF-BE39-84A3C869DF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0">
              <a:extLst>
                <a:ext uri="{FF2B5EF4-FFF2-40B4-BE49-F238E27FC236}">
                  <a16:creationId xmlns:a16="http://schemas.microsoft.com/office/drawing/2014/main" id="{9ABA0317-3642-4C63-9CB3-969028337E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1">
              <a:extLst>
                <a:ext uri="{FF2B5EF4-FFF2-40B4-BE49-F238E27FC236}">
                  <a16:creationId xmlns:a16="http://schemas.microsoft.com/office/drawing/2014/main" id="{1FD28E77-5FF6-4D03-85C1-2DC59D2981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2">
              <a:extLst>
                <a:ext uri="{FF2B5EF4-FFF2-40B4-BE49-F238E27FC236}">
                  <a16:creationId xmlns:a16="http://schemas.microsoft.com/office/drawing/2014/main" id="{0AE27FAF-D0D2-4D16-B899-D1C4E3F5B8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3">
              <a:extLst>
                <a:ext uri="{FF2B5EF4-FFF2-40B4-BE49-F238E27FC236}">
                  <a16:creationId xmlns:a16="http://schemas.microsoft.com/office/drawing/2014/main" id="{5878A3F5-217F-4EE8-A804-50927B3D13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34277" y="-527909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4">
              <a:extLst>
                <a:ext uri="{FF2B5EF4-FFF2-40B4-BE49-F238E27FC236}">
                  <a16:creationId xmlns:a16="http://schemas.microsoft.com/office/drawing/2014/main" id="{C844B9EF-1691-4464-85BB-20D8EF2D41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2969" y="-5949787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5">
              <a:extLst>
                <a:ext uri="{FF2B5EF4-FFF2-40B4-BE49-F238E27FC236}">
                  <a16:creationId xmlns:a16="http://schemas.microsoft.com/office/drawing/2014/main" id="{4E1BE8EC-A38C-4FED-AD9F-BD5866C852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341691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6">
              <a:extLst>
                <a:ext uri="{FF2B5EF4-FFF2-40B4-BE49-F238E27FC236}">
                  <a16:creationId xmlns:a16="http://schemas.microsoft.com/office/drawing/2014/main" id="{CE84773B-610F-440D-A9AF-DC0E21F4A8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890" y="2750979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7">
              <a:extLst>
                <a:ext uri="{FF2B5EF4-FFF2-40B4-BE49-F238E27FC236}">
                  <a16:creationId xmlns:a16="http://schemas.microsoft.com/office/drawing/2014/main" id="{7637F8C9-C009-439C-A47B-828A438953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18" y="14072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78">
              <a:extLst>
                <a:ext uri="{FF2B5EF4-FFF2-40B4-BE49-F238E27FC236}">
                  <a16:creationId xmlns:a16="http://schemas.microsoft.com/office/drawing/2014/main" id="{BF2F30C6-FF42-4C02-8788-441164D4EF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7404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79">
              <a:extLst>
                <a:ext uri="{FF2B5EF4-FFF2-40B4-BE49-F238E27FC236}">
                  <a16:creationId xmlns:a16="http://schemas.microsoft.com/office/drawing/2014/main" id="{8A77EBD0-C55D-4C0B-A949-8FD230AE37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0">
              <a:extLst>
                <a:ext uri="{FF2B5EF4-FFF2-40B4-BE49-F238E27FC236}">
                  <a16:creationId xmlns:a16="http://schemas.microsoft.com/office/drawing/2014/main" id="{C08D28C5-CFBE-4CD7-9C91-31A5A9964C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90" y="-1265248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1">
              <a:extLst>
                <a:ext uri="{FF2B5EF4-FFF2-40B4-BE49-F238E27FC236}">
                  <a16:creationId xmlns:a16="http://schemas.microsoft.com/office/drawing/2014/main" id="{5D747E30-9557-4170-ADA3-1445A04F65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8" y="-260504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2">
              <a:extLst>
                <a:ext uri="{FF2B5EF4-FFF2-40B4-BE49-F238E27FC236}">
                  <a16:creationId xmlns:a16="http://schemas.microsoft.com/office/drawing/2014/main" id="{02E2E098-D933-4964-AC50-B8D59583AA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2" y="-32805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3">
              <a:extLst>
                <a:ext uri="{FF2B5EF4-FFF2-40B4-BE49-F238E27FC236}">
                  <a16:creationId xmlns:a16="http://schemas.microsoft.com/office/drawing/2014/main" id="{56D1C88D-96B4-4259-9A0C-F263F8D351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203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4">
              <a:extLst>
                <a:ext uri="{FF2B5EF4-FFF2-40B4-BE49-F238E27FC236}">
                  <a16:creationId xmlns:a16="http://schemas.microsoft.com/office/drawing/2014/main" id="{072D4CBA-3FF5-4A89-8FA7-0DC04B7FC9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226" y="-528623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5">
              <a:extLst>
                <a:ext uri="{FF2B5EF4-FFF2-40B4-BE49-F238E27FC236}">
                  <a16:creationId xmlns:a16="http://schemas.microsoft.com/office/drawing/2014/main" id="{DCD7865E-EFD7-4F10-AE7C-AE4D34FC12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4374" y="208187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6">
              <a:extLst>
                <a:ext uri="{FF2B5EF4-FFF2-40B4-BE49-F238E27FC236}">
                  <a16:creationId xmlns:a16="http://schemas.microsoft.com/office/drawing/2014/main" id="{36A3A8A0-6D89-4981-9071-BF9671E292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6241" y="1409591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7">
              <a:extLst>
                <a:ext uri="{FF2B5EF4-FFF2-40B4-BE49-F238E27FC236}">
                  <a16:creationId xmlns:a16="http://schemas.microsoft.com/office/drawing/2014/main" id="{5BC72C69-9055-4A52-9FD4-B9B22B8BBA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1561" y="69790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88">
              <a:extLst>
                <a:ext uri="{FF2B5EF4-FFF2-40B4-BE49-F238E27FC236}">
                  <a16:creationId xmlns:a16="http://schemas.microsoft.com/office/drawing/2014/main" id="{7A22A7CE-D6AF-49A1-BBB3-30CCFC940F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5015" y="-596142"/>
              <a:ext cx="106359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89">
              <a:extLst>
                <a:ext uri="{FF2B5EF4-FFF2-40B4-BE49-F238E27FC236}">
                  <a16:creationId xmlns:a16="http://schemas.microsoft.com/office/drawing/2014/main" id="{266E2AA3-1831-4E2B-BF2D-2C59C34EEE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1" y="-1932767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0">
              <a:extLst>
                <a:ext uri="{FF2B5EF4-FFF2-40B4-BE49-F238E27FC236}">
                  <a16:creationId xmlns:a16="http://schemas.microsoft.com/office/drawing/2014/main" id="{DAEAC958-E3F9-4AFF-9E96-DCD3AFE7A0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789" y="-2611398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1">
              <a:extLst>
                <a:ext uri="{FF2B5EF4-FFF2-40B4-BE49-F238E27FC236}">
                  <a16:creationId xmlns:a16="http://schemas.microsoft.com/office/drawing/2014/main" id="{A45C32E2-4D51-44D4-9576-889144A814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2285" y="-3949612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2">
              <a:extLst>
                <a:ext uri="{FF2B5EF4-FFF2-40B4-BE49-F238E27FC236}">
                  <a16:creationId xmlns:a16="http://schemas.microsoft.com/office/drawing/2014/main" id="{BBC3E9B1-DD5F-42DA-8BCC-7C96788375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3358" y="-4619511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3">
              <a:extLst>
                <a:ext uri="{FF2B5EF4-FFF2-40B4-BE49-F238E27FC236}">
                  <a16:creationId xmlns:a16="http://schemas.microsoft.com/office/drawing/2014/main" id="{02903C94-FA90-4245-8639-D09CCD4C0E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534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4">
              <a:extLst>
                <a:ext uri="{FF2B5EF4-FFF2-40B4-BE49-F238E27FC236}">
                  <a16:creationId xmlns:a16="http://schemas.microsoft.com/office/drawing/2014/main" id="{20D39BA7-7275-45F4-93CE-CDFD0BD3F7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8163" y="-6621275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5">
              <a:extLst>
                <a:ext uri="{FF2B5EF4-FFF2-40B4-BE49-F238E27FC236}">
                  <a16:creationId xmlns:a16="http://schemas.microsoft.com/office/drawing/2014/main" id="{E1FE2590-099F-420B-A8DE-FB17D8FDC0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1631" y="274224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6">
              <a:extLst>
                <a:ext uri="{FF2B5EF4-FFF2-40B4-BE49-F238E27FC236}">
                  <a16:creationId xmlns:a16="http://schemas.microsoft.com/office/drawing/2014/main" id="{2AA482B7-BE07-40D1-BFAC-945C629B24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5879" y="207234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7">
              <a:extLst>
                <a:ext uri="{FF2B5EF4-FFF2-40B4-BE49-F238E27FC236}">
                  <a16:creationId xmlns:a16="http://schemas.microsoft.com/office/drawing/2014/main" id="{4A7CEBB2-5911-4B52-A9A1-90758F230F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7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198">
              <a:extLst>
                <a:ext uri="{FF2B5EF4-FFF2-40B4-BE49-F238E27FC236}">
                  <a16:creationId xmlns:a16="http://schemas.microsoft.com/office/drawing/2014/main" id="{CF54DC31-CF44-4AA2-876E-867F1AE89E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199">
              <a:extLst>
                <a:ext uri="{FF2B5EF4-FFF2-40B4-BE49-F238E27FC236}">
                  <a16:creationId xmlns:a16="http://schemas.microsoft.com/office/drawing/2014/main" id="{FD37EF1A-B33E-4E3F-A2FB-68ACBAE273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0">
              <a:extLst>
                <a:ext uri="{FF2B5EF4-FFF2-40B4-BE49-F238E27FC236}">
                  <a16:creationId xmlns:a16="http://schemas.microsoft.com/office/drawing/2014/main" id="{CB39FC40-3D87-4F52-B0C7-2613CF3CF3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1">
              <a:extLst>
                <a:ext uri="{FF2B5EF4-FFF2-40B4-BE49-F238E27FC236}">
                  <a16:creationId xmlns:a16="http://schemas.microsoft.com/office/drawing/2014/main" id="{801A60F5-80E8-4E10-98DD-307A26F426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0336" y="-3285267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2">
              <a:extLst>
                <a:ext uri="{FF2B5EF4-FFF2-40B4-BE49-F238E27FC236}">
                  <a16:creationId xmlns:a16="http://schemas.microsoft.com/office/drawing/2014/main" id="{818525C7-06FC-4916-A05B-DD9B7C0019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51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3">
              <a:extLst>
                <a:ext uri="{FF2B5EF4-FFF2-40B4-BE49-F238E27FC236}">
                  <a16:creationId xmlns:a16="http://schemas.microsoft.com/office/drawing/2014/main" id="{791F3E92-0E80-4AB3-B1E7-C7A210E02B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4">
              <a:extLst>
                <a:ext uri="{FF2B5EF4-FFF2-40B4-BE49-F238E27FC236}">
                  <a16:creationId xmlns:a16="http://schemas.microsoft.com/office/drawing/2014/main" id="{846940C0-8C64-4E47-9E8E-CA6AB6E351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008" y="-5960899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6">
              <a:extLst>
                <a:ext uri="{FF2B5EF4-FFF2-40B4-BE49-F238E27FC236}">
                  <a16:creationId xmlns:a16="http://schemas.microsoft.com/office/drawing/2014/main" id="{D6D55D18-890D-4C71-B99B-B8F7D6A33C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0837" y="1412765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7">
              <a:extLst>
                <a:ext uri="{FF2B5EF4-FFF2-40B4-BE49-F238E27FC236}">
                  <a16:creationId xmlns:a16="http://schemas.microsoft.com/office/drawing/2014/main" id="{0F14AD1A-FF23-4D94-97E9-0CCCF2AAEC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2703" y="746834"/>
              <a:ext cx="10635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08">
              <a:extLst>
                <a:ext uri="{FF2B5EF4-FFF2-40B4-BE49-F238E27FC236}">
                  <a16:creationId xmlns:a16="http://schemas.microsoft.com/office/drawing/2014/main" id="{2F1E3398-3C19-4A64-A562-EB57618DB6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09">
              <a:extLst>
                <a:ext uri="{FF2B5EF4-FFF2-40B4-BE49-F238E27FC236}">
                  <a16:creationId xmlns:a16="http://schemas.microsoft.com/office/drawing/2014/main" id="{38800727-D045-494C-8785-DA985E8F25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5" y="-1258898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0">
              <a:extLst>
                <a:ext uri="{FF2B5EF4-FFF2-40B4-BE49-F238E27FC236}">
                  <a16:creationId xmlns:a16="http://schemas.microsoft.com/office/drawing/2014/main" id="{05EA2389-549D-485B-959D-4580C8B91C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386" y="-2606636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1">
              <a:extLst>
                <a:ext uri="{FF2B5EF4-FFF2-40B4-BE49-F238E27FC236}">
                  <a16:creationId xmlns:a16="http://schemas.microsoft.com/office/drawing/2014/main" id="{C00E08E7-8B70-47DA-877D-600BC64322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2">
              <a:extLst>
                <a:ext uri="{FF2B5EF4-FFF2-40B4-BE49-F238E27FC236}">
                  <a16:creationId xmlns:a16="http://schemas.microsoft.com/office/drawing/2014/main" id="{90F6675F-593F-4BC4-925E-62B2F8852D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5" y="-46123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3">
              <a:extLst>
                <a:ext uri="{FF2B5EF4-FFF2-40B4-BE49-F238E27FC236}">
                  <a16:creationId xmlns:a16="http://schemas.microsoft.com/office/drawing/2014/main" id="{96B79356-5BCD-45E2-AD4B-4FD4F68D26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615" y="-5287824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4">
              <a:extLst>
                <a:ext uri="{FF2B5EF4-FFF2-40B4-BE49-F238E27FC236}">
                  <a16:creationId xmlns:a16="http://schemas.microsoft.com/office/drawing/2014/main" id="{A2F2AE92-D70D-4CB5-A79B-3A96242306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7" y="-66236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5">
              <a:extLst>
                <a:ext uri="{FF2B5EF4-FFF2-40B4-BE49-F238E27FC236}">
                  <a16:creationId xmlns:a16="http://schemas.microsoft.com/office/drawing/2014/main" id="{D6EBD8DD-E9E9-4E07-81EA-F11B06D6A0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729355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6">
              <a:extLst>
                <a:ext uri="{FF2B5EF4-FFF2-40B4-BE49-F238E27FC236}">
                  <a16:creationId xmlns:a16="http://schemas.microsoft.com/office/drawing/2014/main" id="{0A0845F5-3C39-4469-B8B4-ADBE30DBAC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8" y="207393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7">
              <a:extLst>
                <a:ext uri="{FF2B5EF4-FFF2-40B4-BE49-F238E27FC236}">
                  <a16:creationId xmlns:a16="http://schemas.microsoft.com/office/drawing/2014/main" id="{45F6C658-A423-4C8A-AD4C-821065F666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3135" y="14040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18">
              <a:extLst>
                <a:ext uri="{FF2B5EF4-FFF2-40B4-BE49-F238E27FC236}">
                  <a16:creationId xmlns:a16="http://schemas.microsoft.com/office/drawing/2014/main" id="{9E842A57-8FB0-4E00-8D90-304B3C70A3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3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19">
              <a:extLst>
                <a:ext uri="{FF2B5EF4-FFF2-40B4-BE49-F238E27FC236}">
                  <a16:creationId xmlns:a16="http://schemas.microsoft.com/office/drawing/2014/main" id="{3055DA98-0178-42F5-B39F-7C300007BE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0">
              <a:extLst>
                <a:ext uri="{FF2B5EF4-FFF2-40B4-BE49-F238E27FC236}">
                  <a16:creationId xmlns:a16="http://schemas.microsoft.com/office/drawing/2014/main" id="{A371F26B-E65F-4BF9-9719-C2A68BC6A9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056" y="-1936736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1">
              <a:extLst>
                <a:ext uri="{FF2B5EF4-FFF2-40B4-BE49-F238E27FC236}">
                  <a16:creationId xmlns:a16="http://schemas.microsoft.com/office/drawing/2014/main" id="{AFC551CE-76F9-4B95-901F-39A250FE44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2606636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2">
              <a:extLst>
                <a:ext uri="{FF2B5EF4-FFF2-40B4-BE49-F238E27FC236}">
                  <a16:creationId xmlns:a16="http://schemas.microsoft.com/office/drawing/2014/main" id="{D2E216B9-F6B6-40EE-8FF3-0B9F659A24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37" y="-394802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3">
              <a:extLst>
                <a:ext uri="{FF2B5EF4-FFF2-40B4-BE49-F238E27FC236}">
                  <a16:creationId xmlns:a16="http://schemas.microsoft.com/office/drawing/2014/main" id="{310DF370-BE45-4369-AD13-5FABE61D1B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4617924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4">
              <a:extLst>
                <a:ext uri="{FF2B5EF4-FFF2-40B4-BE49-F238E27FC236}">
                  <a16:creationId xmlns:a16="http://schemas.microsoft.com/office/drawing/2014/main" id="{C6A8C2DC-A125-4B26-A399-07952A5821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-59616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5">
              <a:extLst>
                <a:ext uri="{FF2B5EF4-FFF2-40B4-BE49-F238E27FC236}">
                  <a16:creationId xmlns:a16="http://schemas.microsoft.com/office/drawing/2014/main" id="{CAE98060-050F-4AED-92E7-9043FED5D5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4" y="-662921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6">
              <a:extLst>
                <a:ext uri="{FF2B5EF4-FFF2-40B4-BE49-F238E27FC236}">
                  <a16:creationId xmlns:a16="http://schemas.microsoft.com/office/drawing/2014/main" id="{0138A906-1EF7-4AB9-9FEC-97DE62E767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8" y="751596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7">
              <a:extLst>
                <a:ext uri="{FF2B5EF4-FFF2-40B4-BE49-F238E27FC236}">
                  <a16:creationId xmlns:a16="http://schemas.microsoft.com/office/drawing/2014/main" id="{2EBD8C47-6ED8-4804-8F25-3EB5C93B39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9961" y="80108"/>
              <a:ext cx="106358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28">
              <a:extLst>
                <a:ext uri="{FF2B5EF4-FFF2-40B4-BE49-F238E27FC236}">
                  <a16:creationId xmlns:a16="http://schemas.microsoft.com/office/drawing/2014/main" id="{87EB9B01-E93C-4179-BE08-0C53011D24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29">
              <a:extLst>
                <a:ext uri="{FF2B5EF4-FFF2-40B4-BE49-F238E27FC236}">
                  <a16:creationId xmlns:a16="http://schemas.microsoft.com/office/drawing/2014/main" id="{387DDFBF-F00C-4EE6-8585-F70880E3F2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73" y="-1927211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0">
              <a:extLst>
                <a:ext uri="{FF2B5EF4-FFF2-40B4-BE49-F238E27FC236}">
                  <a16:creationId xmlns:a16="http://schemas.microsoft.com/office/drawing/2014/main" id="{6C1BD83E-2B35-4C00-BF11-310122A8A0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643" y="-327336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1">
              <a:extLst>
                <a:ext uri="{FF2B5EF4-FFF2-40B4-BE49-F238E27FC236}">
                  <a16:creationId xmlns:a16="http://schemas.microsoft.com/office/drawing/2014/main" id="{47686E7B-B0CF-422F-9CF1-8F7511D1F9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2">
              <a:extLst>
                <a:ext uri="{FF2B5EF4-FFF2-40B4-BE49-F238E27FC236}">
                  <a16:creationId xmlns:a16="http://schemas.microsoft.com/office/drawing/2014/main" id="{13E947A7-CAB5-4E8E-ABA3-B0CAE61BFF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6480" y="-528068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3">
              <a:extLst>
                <a:ext uri="{FF2B5EF4-FFF2-40B4-BE49-F238E27FC236}">
                  <a16:creationId xmlns:a16="http://schemas.microsoft.com/office/drawing/2014/main" id="{9BFD41A9-757D-477C-A106-5BA6BA02F1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54550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4">
              <a:extLst>
                <a:ext uri="{FF2B5EF4-FFF2-40B4-BE49-F238E27FC236}">
                  <a16:creationId xmlns:a16="http://schemas.microsoft.com/office/drawing/2014/main" id="{C8C3585B-C39D-44B5-A81C-5FA75D4EB0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429" y="-7286413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5">
              <a:extLst>
                <a:ext uri="{FF2B5EF4-FFF2-40B4-BE49-F238E27FC236}">
                  <a16:creationId xmlns:a16="http://schemas.microsoft.com/office/drawing/2014/main" id="{F745B874-4662-460A-952C-A6D16B0D6C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1" y="-796186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6">
              <a:extLst>
                <a:ext uri="{FF2B5EF4-FFF2-40B4-BE49-F238E27FC236}">
                  <a16:creationId xmlns:a16="http://schemas.microsoft.com/office/drawing/2014/main" id="{CF097112-274B-4E05-BF87-2AA8957C0E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5351" y="1411178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7">
              <a:extLst>
                <a:ext uri="{FF2B5EF4-FFF2-40B4-BE49-F238E27FC236}">
                  <a16:creationId xmlns:a16="http://schemas.microsoft.com/office/drawing/2014/main" id="{E230A20F-A1E8-4623-BA99-D844E6A341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30" y="74048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38">
              <a:extLst>
                <a:ext uri="{FF2B5EF4-FFF2-40B4-BE49-F238E27FC236}">
                  <a16:creationId xmlns:a16="http://schemas.microsoft.com/office/drawing/2014/main" id="{3BA3D98C-A774-41C3-BF43-8C9A895442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1" y="-5977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39">
              <a:extLst>
                <a:ext uri="{FF2B5EF4-FFF2-40B4-BE49-F238E27FC236}">
                  <a16:creationId xmlns:a16="http://schemas.microsoft.com/office/drawing/2014/main" id="{99656634-DBBD-4B1C-944F-71DFEC9BEC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29" y="-1265248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0">
              <a:extLst>
                <a:ext uri="{FF2B5EF4-FFF2-40B4-BE49-F238E27FC236}">
                  <a16:creationId xmlns:a16="http://schemas.microsoft.com/office/drawing/2014/main" id="{8A04D015-9962-4D36-80D0-1B4B0ABCAB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26090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1">
              <a:extLst>
                <a:ext uri="{FF2B5EF4-FFF2-40B4-BE49-F238E27FC236}">
                  <a16:creationId xmlns:a16="http://schemas.microsoft.com/office/drawing/2014/main" id="{DE5B9057-AD03-4285-B3A9-152E3ABDDD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41" y="-3280505"/>
              <a:ext cx="106359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2">
              <a:extLst>
                <a:ext uri="{FF2B5EF4-FFF2-40B4-BE49-F238E27FC236}">
                  <a16:creationId xmlns:a16="http://schemas.microsoft.com/office/drawing/2014/main" id="{8A6C2327-AC57-47EA-83D3-ADF0C180E7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499" y="-462030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3">
              <a:extLst>
                <a:ext uri="{FF2B5EF4-FFF2-40B4-BE49-F238E27FC236}">
                  <a16:creationId xmlns:a16="http://schemas.microsoft.com/office/drawing/2014/main" id="{A355FBC2-A57D-4E8D-A338-9B950C1DF8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5" y="-529020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4">
              <a:extLst>
                <a:ext uri="{FF2B5EF4-FFF2-40B4-BE49-F238E27FC236}">
                  <a16:creationId xmlns:a16="http://schemas.microsoft.com/office/drawing/2014/main" id="{BBA715EA-705E-4B7C-8537-DB6BF76480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305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5">
              <a:extLst>
                <a:ext uri="{FF2B5EF4-FFF2-40B4-BE49-F238E27FC236}">
                  <a16:creationId xmlns:a16="http://schemas.microsoft.com/office/drawing/2014/main" id="{05E02964-06AB-4655-8362-E3347F6C7E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965" y="-730149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6">
              <a:extLst>
                <a:ext uri="{FF2B5EF4-FFF2-40B4-BE49-F238E27FC236}">
                  <a16:creationId xmlns:a16="http://schemas.microsoft.com/office/drawing/2014/main" id="{DF71FC23-8073-4DD8-84E9-AEDCB917B7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6145" y="83284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7">
              <a:extLst>
                <a:ext uri="{FF2B5EF4-FFF2-40B4-BE49-F238E27FC236}">
                  <a16:creationId xmlns:a16="http://schemas.microsoft.com/office/drawing/2014/main" id="{2FC61719-C9BA-4752-8519-4259E3D33C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662" y="-584235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48">
              <a:extLst>
                <a:ext uri="{FF2B5EF4-FFF2-40B4-BE49-F238E27FC236}">
                  <a16:creationId xmlns:a16="http://schemas.microsoft.com/office/drawing/2014/main" id="{8FDFDE1F-2099-4C85-9D37-7A123431BD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5" y="-19280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49">
              <a:extLst>
                <a:ext uri="{FF2B5EF4-FFF2-40B4-BE49-F238E27FC236}">
                  <a16:creationId xmlns:a16="http://schemas.microsoft.com/office/drawing/2014/main" id="{A19CD46F-0125-442E-89EA-3DC77137D8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0">
              <a:extLst>
                <a:ext uri="{FF2B5EF4-FFF2-40B4-BE49-F238E27FC236}">
                  <a16:creationId xmlns:a16="http://schemas.microsoft.com/office/drawing/2014/main" id="{32E187EF-8CAE-49D8-9728-C56A76A876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1">
              <a:extLst>
                <a:ext uri="{FF2B5EF4-FFF2-40B4-BE49-F238E27FC236}">
                  <a16:creationId xmlns:a16="http://schemas.microsoft.com/office/drawing/2014/main" id="{EBDB29F8-047A-4A93-BB10-C845C04D10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2">
              <a:extLst>
                <a:ext uri="{FF2B5EF4-FFF2-40B4-BE49-F238E27FC236}">
                  <a16:creationId xmlns:a16="http://schemas.microsoft.com/office/drawing/2014/main" id="{75D25564-7333-4CD1-B08B-42F3B42594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1" y="-5943437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3">
              <a:extLst>
                <a:ext uri="{FF2B5EF4-FFF2-40B4-BE49-F238E27FC236}">
                  <a16:creationId xmlns:a16="http://schemas.microsoft.com/office/drawing/2014/main" id="{F22F2929-9133-4840-ABE1-F3F03AA585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810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4">
              <a:extLst>
                <a:ext uri="{FF2B5EF4-FFF2-40B4-BE49-F238E27FC236}">
                  <a16:creationId xmlns:a16="http://schemas.microsoft.com/office/drawing/2014/main" id="{4384A5ED-06DA-4FEA-92B6-D60EF38CBA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6" y="-7962663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5">
              <a:extLst>
                <a:ext uri="{FF2B5EF4-FFF2-40B4-BE49-F238E27FC236}">
                  <a16:creationId xmlns:a16="http://schemas.microsoft.com/office/drawing/2014/main" id="{F9290F08-6CB5-4F44-8C97-04586902BB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34151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6">
              <a:extLst>
                <a:ext uri="{FF2B5EF4-FFF2-40B4-BE49-F238E27FC236}">
                  <a16:creationId xmlns:a16="http://schemas.microsoft.com/office/drawing/2014/main" id="{AB10588C-5B79-4AAA-8A03-EA7DECD63B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743658"/>
              <a:ext cx="107946" cy="10794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7">
              <a:extLst>
                <a:ext uri="{FF2B5EF4-FFF2-40B4-BE49-F238E27FC236}">
                  <a16:creationId xmlns:a16="http://schemas.microsoft.com/office/drawing/2014/main" id="{49D266E4-4A35-45A2-92FE-6AA146FB68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7650" y="72172"/>
              <a:ext cx="103183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58">
              <a:extLst>
                <a:ext uri="{FF2B5EF4-FFF2-40B4-BE49-F238E27FC236}">
                  <a16:creationId xmlns:a16="http://schemas.microsoft.com/office/drawing/2014/main" id="{69739543-0552-47FA-9066-B87D2167EC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7" y="-12660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59">
              <a:extLst>
                <a:ext uri="{FF2B5EF4-FFF2-40B4-BE49-F238E27FC236}">
                  <a16:creationId xmlns:a16="http://schemas.microsoft.com/office/drawing/2014/main" id="{F4CCB4CA-AE07-4C81-A627-8EBAADDC88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1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0">
              <a:extLst>
                <a:ext uri="{FF2B5EF4-FFF2-40B4-BE49-F238E27FC236}">
                  <a16:creationId xmlns:a16="http://schemas.microsoft.com/office/drawing/2014/main" id="{C93FA2C8-9788-405F-8D71-6DA3DA1907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5" y="-327733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1">
              <a:extLst>
                <a:ext uri="{FF2B5EF4-FFF2-40B4-BE49-F238E27FC236}">
                  <a16:creationId xmlns:a16="http://schemas.microsoft.com/office/drawing/2014/main" id="{33937D58-A8F2-4A8C-AD48-A19EF79799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642" y="-3943261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2">
              <a:extLst>
                <a:ext uri="{FF2B5EF4-FFF2-40B4-BE49-F238E27FC236}">
                  <a16:creationId xmlns:a16="http://schemas.microsoft.com/office/drawing/2014/main" id="{F4D4B599-64DD-4556-BAF8-2B60F92C7D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7" y="-528306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3">
              <a:extLst>
                <a:ext uri="{FF2B5EF4-FFF2-40B4-BE49-F238E27FC236}">
                  <a16:creationId xmlns:a16="http://schemas.microsoft.com/office/drawing/2014/main" id="{4423B85C-0542-4FED-881B-51BAA51C00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241" y="-59585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4">
              <a:extLst>
                <a:ext uri="{FF2B5EF4-FFF2-40B4-BE49-F238E27FC236}">
                  <a16:creationId xmlns:a16="http://schemas.microsoft.com/office/drawing/2014/main" id="{0968255A-23B7-4333-9D8B-296F9BCF7A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562" y="-729831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5">
              <a:extLst>
                <a:ext uri="{FF2B5EF4-FFF2-40B4-BE49-F238E27FC236}">
                  <a16:creationId xmlns:a16="http://schemas.microsoft.com/office/drawing/2014/main" id="{8F0B36B4-7E22-4DB8-B324-011A97113D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5" y="-7969806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6">
              <a:extLst>
                <a:ext uri="{FF2B5EF4-FFF2-40B4-BE49-F238E27FC236}">
                  <a16:creationId xmlns:a16="http://schemas.microsoft.com/office/drawing/2014/main" id="{53ABF02C-F8A2-49BD-B5B2-1C9A013E44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-585029"/>
              <a:ext cx="104771" cy="10477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7">
              <a:extLst>
                <a:ext uri="{FF2B5EF4-FFF2-40B4-BE49-F238E27FC236}">
                  <a16:creationId xmlns:a16="http://schemas.microsoft.com/office/drawing/2014/main" id="{59E3746D-80BB-4FD4-B3A9-C842E2FCAF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712" y="-125651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68">
              <a:extLst>
                <a:ext uri="{FF2B5EF4-FFF2-40B4-BE49-F238E27FC236}">
                  <a16:creationId xmlns:a16="http://schemas.microsoft.com/office/drawing/2014/main" id="{488EE21E-19CC-420B-8048-126F08F7F1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01" y="-2600286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69">
              <a:extLst>
                <a:ext uri="{FF2B5EF4-FFF2-40B4-BE49-F238E27FC236}">
                  <a16:creationId xmlns:a16="http://schemas.microsoft.com/office/drawing/2014/main" id="{42CCEFD7-D168-4528-B85D-F42A8868A1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2455" y="-3266218"/>
              <a:ext cx="10635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0">
              <a:extLst>
                <a:ext uri="{FF2B5EF4-FFF2-40B4-BE49-F238E27FC236}">
                  <a16:creationId xmlns:a16="http://schemas.microsoft.com/office/drawing/2014/main" id="{FBB0F764-DF95-4376-9651-8188A0C71C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807" y="-4600462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1">
              <a:extLst>
                <a:ext uri="{FF2B5EF4-FFF2-40B4-BE49-F238E27FC236}">
                  <a16:creationId xmlns:a16="http://schemas.microsoft.com/office/drawing/2014/main" id="{20BD35B1-76C7-40E4-AD14-94AB3E7394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0" y="-5281474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2">
              <a:extLst>
                <a:ext uri="{FF2B5EF4-FFF2-40B4-BE49-F238E27FC236}">
                  <a16:creationId xmlns:a16="http://schemas.microsoft.com/office/drawing/2014/main" id="{05A7584D-7E92-47F5-BEF6-E3CB2595C3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9687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3">
              <a:extLst>
                <a:ext uri="{FF2B5EF4-FFF2-40B4-BE49-F238E27FC236}">
                  <a16:creationId xmlns:a16="http://schemas.microsoft.com/office/drawing/2014/main" id="{2393D927-3F0E-42C5-BFCA-7B27679DD7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3" y="-7281651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4">
              <a:extLst>
                <a:ext uri="{FF2B5EF4-FFF2-40B4-BE49-F238E27FC236}">
                  <a16:creationId xmlns:a16="http://schemas.microsoft.com/office/drawing/2014/main" id="{A999FAB0-E8B2-4CCE-9F31-7B582967D6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7" y="-862700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5">
              <a:extLst>
                <a:ext uri="{FF2B5EF4-FFF2-40B4-BE49-F238E27FC236}">
                  <a16:creationId xmlns:a16="http://schemas.microsoft.com/office/drawing/2014/main" id="{C8866291-3C1F-41D3-B1F0-89ADF549E1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1" y="-9292939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6">
              <a:extLst>
                <a:ext uri="{FF2B5EF4-FFF2-40B4-BE49-F238E27FC236}">
                  <a16:creationId xmlns:a16="http://schemas.microsoft.com/office/drawing/2014/main" id="{29FF259E-6492-4634-BE7C-F2D495109F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7534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7">
              <a:extLst>
                <a:ext uri="{FF2B5EF4-FFF2-40B4-BE49-F238E27FC236}">
                  <a16:creationId xmlns:a16="http://schemas.microsoft.com/office/drawing/2014/main" id="{5E4ABE00-2BA2-4788-82FB-8F70B26B23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7" y="-59455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78">
              <a:extLst>
                <a:ext uri="{FF2B5EF4-FFF2-40B4-BE49-F238E27FC236}">
                  <a16:creationId xmlns:a16="http://schemas.microsoft.com/office/drawing/2014/main" id="{BF78C888-0723-410B-901D-17FB078758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7" y="-1934355"/>
              <a:ext cx="107946" cy="10794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79">
              <a:extLst>
                <a:ext uri="{FF2B5EF4-FFF2-40B4-BE49-F238E27FC236}">
                  <a16:creationId xmlns:a16="http://schemas.microsoft.com/office/drawing/2014/main" id="{A622D1A2-B289-497C-AF21-3CFF427C72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7" y="-26058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0">
              <a:extLst>
                <a:ext uri="{FF2B5EF4-FFF2-40B4-BE49-F238E27FC236}">
                  <a16:creationId xmlns:a16="http://schemas.microsoft.com/office/drawing/2014/main" id="{E1996C3F-9541-42D1-A1E2-808B91AA26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3940087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1">
              <a:extLst>
                <a:ext uri="{FF2B5EF4-FFF2-40B4-BE49-F238E27FC236}">
                  <a16:creationId xmlns:a16="http://schemas.microsoft.com/office/drawing/2014/main" id="{F6EC067F-A5D2-4BF6-89FE-09027EB5E2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6" y="-46155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2">
              <a:extLst>
                <a:ext uri="{FF2B5EF4-FFF2-40B4-BE49-F238E27FC236}">
                  <a16:creationId xmlns:a16="http://schemas.microsoft.com/office/drawing/2014/main" id="{58C43D42-E257-405B-B435-3A7F7CDB36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5951375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3">
              <a:extLst>
                <a:ext uri="{FF2B5EF4-FFF2-40B4-BE49-F238E27FC236}">
                  <a16:creationId xmlns:a16="http://schemas.microsoft.com/office/drawing/2014/main" id="{EC6754B3-EC1D-402E-B9DD-B17E2015D6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6621275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4">
              <a:extLst>
                <a:ext uri="{FF2B5EF4-FFF2-40B4-BE49-F238E27FC236}">
                  <a16:creationId xmlns:a16="http://schemas.microsoft.com/office/drawing/2014/main" id="{D35A1621-E1D3-4006-8825-224DFAA1A7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8" y="-7961075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5">
              <a:extLst>
                <a:ext uri="{FF2B5EF4-FFF2-40B4-BE49-F238E27FC236}">
                  <a16:creationId xmlns:a16="http://schemas.microsoft.com/office/drawing/2014/main" id="{B9DD7B89-5E26-42DB-92D7-9946350C81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6" y="-863256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6">
              <a:extLst>
                <a:ext uri="{FF2B5EF4-FFF2-40B4-BE49-F238E27FC236}">
                  <a16:creationId xmlns:a16="http://schemas.microsoft.com/office/drawing/2014/main" id="{69C8ADD3-89AC-4CE6-9EB0-3CEDF8FA38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-125334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7">
              <a:extLst>
                <a:ext uri="{FF2B5EF4-FFF2-40B4-BE49-F238E27FC236}">
                  <a16:creationId xmlns:a16="http://schemas.microsoft.com/office/drawing/2014/main" id="{6D5AC8EE-1443-49A4-A4E4-C18974F009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40938" y="-192879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88">
              <a:extLst>
                <a:ext uri="{FF2B5EF4-FFF2-40B4-BE49-F238E27FC236}">
                  <a16:creationId xmlns:a16="http://schemas.microsoft.com/office/drawing/2014/main" id="{704261B8-5B96-4E58-B2D4-0A623623F4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259" y="-3268599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89">
              <a:extLst>
                <a:ext uri="{FF2B5EF4-FFF2-40B4-BE49-F238E27FC236}">
                  <a16:creationId xmlns:a16="http://schemas.microsoft.com/office/drawing/2014/main" id="{C1BA8BA6-7FD0-4165-8504-3AEE5334E0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3930562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0">
              <a:extLst>
                <a:ext uri="{FF2B5EF4-FFF2-40B4-BE49-F238E27FC236}">
                  <a16:creationId xmlns:a16="http://schemas.microsoft.com/office/drawing/2014/main" id="{79AB73FD-21AE-4A50-956B-B4F89FA833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6" y="-5276713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1">
              <a:extLst>
                <a:ext uri="{FF2B5EF4-FFF2-40B4-BE49-F238E27FC236}">
                  <a16:creationId xmlns:a16="http://schemas.microsoft.com/office/drawing/2014/main" id="{79E6E331-E3DB-4BDC-AB0A-A639393A52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6" y="-5940263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2">
              <a:extLst>
                <a:ext uri="{FF2B5EF4-FFF2-40B4-BE49-F238E27FC236}">
                  <a16:creationId xmlns:a16="http://schemas.microsoft.com/office/drawing/2014/main" id="{1C1FBB87-DD65-41FA-B74B-1F94DE4D9E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982" y="-7288000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3">
              <a:extLst>
                <a:ext uri="{FF2B5EF4-FFF2-40B4-BE49-F238E27FC236}">
                  <a16:creationId xmlns:a16="http://schemas.microsoft.com/office/drawing/2014/main" id="{28942E0A-F60E-427A-833B-C5B72AAFBC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8055" y="-7957900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4">
              <a:extLst>
                <a:ext uri="{FF2B5EF4-FFF2-40B4-BE49-F238E27FC236}">
                  <a16:creationId xmlns:a16="http://schemas.microsoft.com/office/drawing/2014/main" id="{0C325A63-8E6C-44E2-B52C-DC3A02036D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44" y="-9295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5">
              <a:extLst>
                <a:ext uri="{FF2B5EF4-FFF2-40B4-BE49-F238E27FC236}">
                  <a16:creationId xmlns:a16="http://schemas.microsoft.com/office/drawing/2014/main" id="{B71DD48D-223F-4E49-8EE3-A1B914E46F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8" y="-9961252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6">
              <a:extLst>
                <a:ext uri="{FF2B5EF4-FFF2-40B4-BE49-F238E27FC236}">
                  <a16:creationId xmlns:a16="http://schemas.microsoft.com/office/drawing/2014/main" id="{A8E93B48-456F-4005-A096-3B0E18F36C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6" y="-59296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7">
              <a:extLst>
                <a:ext uri="{FF2B5EF4-FFF2-40B4-BE49-F238E27FC236}">
                  <a16:creationId xmlns:a16="http://schemas.microsoft.com/office/drawing/2014/main" id="{142ADCF3-861F-46F0-8D95-B6BE9ECD97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814" y="-12628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298">
              <a:extLst>
                <a:ext uri="{FF2B5EF4-FFF2-40B4-BE49-F238E27FC236}">
                  <a16:creationId xmlns:a16="http://schemas.microsoft.com/office/drawing/2014/main" id="{7FE132DA-64A2-4C84-89CE-2C1E34D17C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4" y="-26010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299">
              <a:extLst>
                <a:ext uri="{FF2B5EF4-FFF2-40B4-BE49-F238E27FC236}">
                  <a16:creationId xmlns:a16="http://schemas.microsoft.com/office/drawing/2014/main" id="{76BDD72D-C2C1-4AD9-BC29-9A7EA670FC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4" y="-32741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0">
              <a:extLst>
                <a:ext uri="{FF2B5EF4-FFF2-40B4-BE49-F238E27FC236}">
                  <a16:creationId xmlns:a16="http://schemas.microsoft.com/office/drawing/2014/main" id="{F089497D-A41A-40D5-8E9F-FF6500F71E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909" y="-4608399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1">
              <a:extLst>
                <a:ext uri="{FF2B5EF4-FFF2-40B4-BE49-F238E27FC236}">
                  <a16:creationId xmlns:a16="http://schemas.microsoft.com/office/drawing/2014/main" id="{18CFC9A6-3F2E-4147-B409-D73DC8CB27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5278300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2">
              <a:extLst>
                <a:ext uri="{FF2B5EF4-FFF2-40B4-BE49-F238E27FC236}">
                  <a16:creationId xmlns:a16="http://schemas.microsoft.com/office/drawing/2014/main" id="{E7A36926-9291-4C1F-B967-AF7CF0EBDE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6" y="-661968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3">
              <a:extLst>
                <a:ext uri="{FF2B5EF4-FFF2-40B4-BE49-F238E27FC236}">
                  <a16:creationId xmlns:a16="http://schemas.microsoft.com/office/drawing/2014/main" id="{EAEB63DB-DA2A-4D71-90BD-B1C9FFD3A9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6" y="-7289588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4">
              <a:extLst>
                <a:ext uri="{FF2B5EF4-FFF2-40B4-BE49-F238E27FC236}">
                  <a16:creationId xmlns:a16="http://schemas.microsoft.com/office/drawing/2014/main" id="{C356BCB3-5514-4900-B6EA-A0DA62F0BF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251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5">
              <a:extLst>
                <a:ext uri="{FF2B5EF4-FFF2-40B4-BE49-F238E27FC236}">
                  <a16:creationId xmlns:a16="http://schemas.microsoft.com/office/drawing/2014/main" id="{ABACA6CF-68EB-4A02-B9DC-0D603483D9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9300876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6">
              <a:extLst>
                <a:ext uri="{FF2B5EF4-FFF2-40B4-BE49-F238E27FC236}">
                  <a16:creationId xmlns:a16="http://schemas.microsoft.com/office/drawing/2014/main" id="{1E008E40-5430-4D14-B359-12B9ACBC6D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6328" y="-1920068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7">
              <a:extLst>
                <a:ext uri="{FF2B5EF4-FFF2-40B4-BE49-F238E27FC236}">
                  <a16:creationId xmlns:a16="http://schemas.microsoft.com/office/drawing/2014/main" id="{887BE531-0ADE-45B1-B3E5-C2BBCD3114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845" y="-258758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08">
              <a:extLst>
                <a:ext uri="{FF2B5EF4-FFF2-40B4-BE49-F238E27FC236}">
                  <a16:creationId xmlns:a16="http://schemas.microsoft.com/office/drawing/2014/main" id="{11FF5422-FB90-4CD0-BE9E-1EA7A9C26D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39313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09">
              <a:extLst>
                <a:ext uri="{FF2B5EF4-FFF2-40B4-BE49-F238E27FC236}">
                  <a16:creationId xmlns:a16="http://schemas.microsoft.com/office/drawing/2014/main" id="{9FD11CD4-B748-4458-BEC4-6015D4A4E7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3" y="-4598875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0">
              <a:extLst>
                <a:ext uri="{FF2B5EF4-FFF2-40B4-BE49-F238E27FC236}">
                  <a16:creationId xmlns:a16="http://schemas.microsoft.com/office/drawing/2014/main" id="{908B3EA0-3214-4C05-B02D-B4EA2ACBD0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084" y="-5945025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1">
              <a:extLst>
                <a:ext uri="{FF2B5EF4-FFF2-40B4-BE49-F238E27FC236}">
                  <a16:creationId xmlns:a16="http://schemas.microsoft.com/office/drawing/2014/main" id="{014D13F9-D182-4794-9811-9C5EC3D444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8" y="-661254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2">
              <a:extLst>
                <a:ext uri="{FF2B5EF4-FFF2-40B4-BE49-F238E27FC236}">
                  <a16:creationId xmlns:a16="http://schemas.microsoft.com/office/drawing/2014/main" id="{E135E070-5E4C-468A-B068-515CEAB7D6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6" y="-7946788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3">
              <a:extLst>
                <a:ext uri="{FF2B5EF4-FFF2-40B4-BE49-F238E27FC236}">
                  <a16:creationId xmlns:a16="http://schemas.microsoft.com/office/drawing/2014/main" id="{FADD6AA4-68D1-4317-9614-5C7E814569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755" y="-862224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4">
              <a:extLst>
                <a:ext uri="{FF2B5EF4-FFF2-40B4-BE49-F238E27FC236}">
                  <a16:creationId xmlns:a16="http://schemas.microsoft.com/office/drawing/2014/main" id="{69AA5393-8069-4A4F-8F17-01A88070DF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64" y="-99620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5">
              <a:extLst>
                <a:ext uri="{FF2B5EF4-FFF2-40B4-BE49-F238E27FC236}">
                  <a16:creationId xmlns:a16="http://schemas.microsoft.com/office/drawing/2014/main" id="{49FF8D54-1F60-44FA-A0FD-575769ED9F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49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6">
              <a:extLst>
                <a:ext uri="{FF2B5EF4-FFF2-40B4-BE49-F238E27FC236}">
                  <a16:creationId xmlns:a16="http://schemas.microsoft.com/office/drawing/2014/main" id="{9BD3B2B2-64B9-489F-A23C-EDCF06E9F0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6" y="-12596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7">
              <a:extLst>
                <a:ext uri="{FF2B5EF4-FFF2-40B4-BE49-F238E27FC236}">
                  <a16:creationId xmlns:a16="http://schemas.microsoft.com/office/drawing/2014/main" id="{42488C4C-21B8-46E4-9E1C-0EBB1798E2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864" y="-1925623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18">
              <a:extLst>
                <a:ext uri="{FF2B5EF4-FFF2-40B4-BE49-F238E27FC236}">
                  <a16:creationId xmlns:a16="http://schemas.microsoft.com/office/drawing/2014/main" id="{45592DDD-B22E-4801-B769-5031D01739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392" y="-32693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19">
              <a:extLst>
                <a:ext uri="{FF2B5EF4-FFF2-40B4-BE49-F238E27FC236}">
                  <a16:creationId xmlns:a16="http://schemas.microsoft.com/office/drawing/2014/main" id="{B7FD9383-9F34-4773-A899-311C7DC036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464" y="-394088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0">
              <a:extLst>
                <a:ext uri="{FF2B5EF4-FFF2-40B4-BE49-F238E27FC236}">
                  <a16:creationId xmlns:a16="http://schemas.microsoft.com/office/drawing/2014/main" id="{C099667B-415F-42F0-9880-D5FC5EE3C9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528068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1">
              <a:extLst>
                <a:ext uri="{FF2B5EF4-FFF2-40B4-BE49-F238E27FC236}">
                  <a16:creationId xmlns:a16="http://schemas.microsoft.com/office/drawing/2014/main" id="{C7422D2A-D57B-46A7-B1E2-30C02971C7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826" y="-5946612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2">
              <a:extLst>
                <a:ext uri="{FF2B5EF4-FFF2-40B4-BE49-F238E27FC236}">
                  <a16:creationId xmlns:a16="http://schemas.microsoft.com/office/drawing/2014/main" id="{452BE93D-9337-41F5-BE4B-A614DA0609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940" y="-729196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3">
              <a:extLst>
                <a:ext uri="{FF2B5EF4-FFF2-40B4-BE49-F238E27FC236}">
                  <a16:creationId xmlns:a16="http://schemas.microsoft.com/office/drawing/2014/main" id="{CFD6C285-952C-41C7-B881-1C1F49985D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8" y="-796186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324">
              <a:extLst>
                <a:ext uri="{FF2B5EF4-FFF2-40B4-BE49-F238E27FC236}">
                  <a16:creationId xmlns:a16="http://schemas.microsoft.com/office/drawing/2014/main" id="{5C1F98FE-AA49-4F89-9F2D-89821F1317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508" y="-930167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325">
              <a:extLst>
                <a:ext uri="{FF2B5EF4-FFF2-40B4-BE49-F238E27FC236}">
                  <a16:creationId xmlns:a16="http://schemas.microsoft.com/office/drawing/2014/main" id="{45DF9974-BBDF-42E8-93B3-CB99DC4008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8" y="-997315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411194" y="0"/>
            <a:ext cx="2244061" cy="3158836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411194" y="3699164"/>
            <a:ext cx="2244061" cy="3158836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8961113" y="677487"/>
            <a:ext cx="2856433" cy="5440679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40882418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F0FAB5F4-33F1-44A3-B71F-B176E042D7DD}"/>
              </a:ext>
            </a:extLst>
          </p:cNvPr>
          <p:cNvGrpSpPr>
            <a:grpSpLocks/>
          </p:cNvGrpSpPr>
          <p:nvPr userDrawn="1"/>
        </p:nvGrpSpPr>
        <p:grpSpPr bwMode="auto">
          <a:xfrm rot="3499003">
            <a:off x="1354932" y="-10160794"/>
            <a:ext cx="16078200" cy="16321087"/>
            <a:chOff x="2727789" y="-10719254"/>
            <a:chExt cx="16077776" cy="16322072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3364DA37-2A94-40C5-B38A-5D06B8C923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734" y="2809926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D4C96A53-AFE9-429B-AB4E-2B5E47899C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3572" y="214265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9601D7F3-778E-4332-A206-94F27DCACC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429" y="1468956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56E3C93E-7C4B-4EB8-8FAE-A7EB7013DF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637" y="799261"/>
              <a:ext cx="155267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EE2B1429-46A6-4E61-97C3-967A817904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833" y="128995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1F980143-F02D-456E-81EF-72929900D1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989" y="-543201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975E4BA8-B19A-4703-96A3-25B5CA9A36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031" y="-1217419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31781E22-6B2C-4B4B-A002-A7AE829CC4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752" y="-188566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4AD06DA5-6C67-4293-B0DB-0B04174C8F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5544" y="-2557061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931E1C21-A7EA-4B97-853D-77848A6517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526" y="2140114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09976C1E-D907-4CC1-A2DA-0F44E5BDA7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218" y="146726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969940F6-D968-4104-8036-9297CC8659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92" y="793600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5FE9768C-8528-45F8-84B7-7F748DBC87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119" y="12251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8CB73980-845D-4669-B8D5-17004A9770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612" y="-546242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0FAB3843-3B5F-4813-8689-7D29C97896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119" y="-1220779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A98577D6-908C-42F0-946B-A6AFB0132E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2678" y="-188963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734AC784-8BFD-4723-A41F-68DEBEFB67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999" y="793864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DE37DBF8-47E4-4AD9-A6BC-7C172750FE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169" y="130885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88272219-10EE-45C5-9544-B1C7EA94F5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079" y="-540316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3B1F1B61-C5BA-4DE9-90BE-388D433E53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603" y="-1215749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AB56C098-445C-43F1-BDA5-5FA12C2DFF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728" y="-1884445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F4A6D092-5F02-4CED-83BC-387095EB61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485" y="-2558628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58C28943-BEE2-432B-A88C-EAF99220A5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628" y="-3229193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2887BE72-956B-414E-95C7-39C0C373B3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600" y="-390025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D49E1A10-4D53-4556-91F0-8FC99F05EC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927" y="-457133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8AB9ADB6-AA85-4AC6-A672-AC4D5177F3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757" y="12188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F4806DA3-5D90-4F85-993A-F59689E2F3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965" y="-55098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14C973C8-94F1-4B3E-A6CD-5E14D0AD02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40" y="-1219327"/>
              <a:ext cx="155267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FFBC50C9-4844-415C-9E57-83E4958F58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3663" y="-1893344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7BBEC237-BA9C-4A36-ADAC-20C8DD86CC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824" y="-2564807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424B84FB-66BA-4134-B0D5-5FB8019A02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948" y="-3233503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0461C054-9FEF-417A-86FE-3564B1FF17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5573" y="-3904667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9CC32594-3E0C-4D1A-9933-FE03F4ABAD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984" y="-1223015"/>
              <a:ext cx="1549494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CF3B3F8A-000B-43C7-AC2E-A3D4FCB1FC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4349" y="-1881006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DF1D060A-4097-47CA-9829-48A95DB34A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206" y="-255470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FEF26907-F44F-4041-B5F3-E164C77B97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3200" y="-3227522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CBA04297-1FAE-419C-BA53-9805FCFDDA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761" y="-3899555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33F6F179-53FE-4E5C-B6D1-E6E6725BB1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969" y="-4569249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66AC9063-8741-404D-9864-7565754AEA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172" y="-5242852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73C93ED2-5775-4FAC-A584-11CFDA6106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47" y="-5911194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08A73887-D8AC-440E-9293-B2A42352B5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406" y="-658489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67FC3DED-4E08-493F-A572-1EC0B938C5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538" y="-1892608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814CA144-E0F9-4F6C-BA74-EE87289158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396" y="-2566310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83D67B43-FD51-46A5-AFD5-A401F9005A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56" y="-3235170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998B6053-5D8B-4F18-9788-7D6B653443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45" y="-3906170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D617349F-9F62-4E7C-958C-0E147B58D7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838" y="-4578049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BFBF690B-856A-4792-B112-677A55FA83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30" y="-5249983"/>
              <a:ext cx="1549494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FAEF1414-0E56-4AED-A589-0C13CA7910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188" y="-5920510"/>
              <a:ext cx="1549495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84C31248-9A17-4787-9438-7FD7038FE6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812" y="-3233537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C2FD1FC7-A0F4-49BE-9538-9F57B92B23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0261" y="-389790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DBDD5742-EBE2-425E-B494-FB3BE23715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541" y="-4570754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E5D9C8D5-4C38-44E2-98D9-36596AC2F7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399" y="-5241280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32BEB025-BDAB-41D2-837B-7C976B0200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958" y="-5913316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430663D4-333A-4E9E-BF52-548DB7C164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78" y="-6583225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C29184B3-0294-4F52-A30B-765237C8FC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537" y="-7255260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8EBBE434-0971-436A-8247-8F37DF66D2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045" y="-7926620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E208874C-B2D5-4222-920B-1D94F594C8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87" y="-860083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17F90004-4BA7-4B19-9D94-1FCB157F91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386" y="-3907201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3974DBDF-E650-40DD-B91A-25CA806FC7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344" y="-4577250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562943D9-BF7E-47DF-9D36-DF3F579B2B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268" y="-5250080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198EAD19-EB66-4A1E-BF5C-0FDDC1BAF6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410" y="-5920646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9228C8DD-5F42-47CA-8C30-D61ABA65A7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0969" y="-6591709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86AFA4EE-C3E2-4B67-A4D8-008348A88F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61" y="-7263107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8458CE8E-AF6E-42D2-929F-CC17924D2F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286" y="-793572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E89933AC-13BF-406E-92F4-753225B8F5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660" y="-5248131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42D11B3A-5F6E-45C8-AD6C-5D0B3377DE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0247" y="-5914781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90C54066-023A-4CCD-A801-6F1BA0E146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853" y="-6585664"/>
              <a:ext cx="1551082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17AF3DA0-3A37-47F9-A44F-4353FAB0B8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6697" y="-7253589"/>
              <a:ext cx="1549494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851BE070-28F1-482F-854C-4B9CF425A2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204" y="-7928124"/>
              <a:ext cx="1549494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17127BAA-7CF4-4964-B925-0A14C4C855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3445" y="-8602288"/>
              <a:ext cx="1551082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A26E860D-B336-463A-9B7A-4BA5A1A91E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355" y="-9273490"/>
              <a:ext cx="1551082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E88FF35E-8EC5-413F-85B7-97E05686E2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564" y="-9943183"/>
              <a:ext cx="1551082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33219007-120F-4F89-924C-FB999BA9CF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22" y="-10616885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FD7825AF-30A2-459A-B76F-B5F28C26AA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983" y="-591897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BF8D73D1-3F9E-4B0E-A2F9-E3A8D58D58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727" y="-6591526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6420B6EB-0188-4585-B9E4-68A1DD4745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400" y="-7261536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81F8B26F-4519-46A1-959C-22C26EEB57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376" y="-7935655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CFECCB80-E717-4D53-A34C-9CFC327577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751" y="-8603998"/>
              <a:ext cx="1549494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541D4CE8-2C95-4678-A1A8-D685C27995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443" y="-9279051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2EE7B0C1-3269-4C60-9BDD-E842141AE8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181" y="-9949162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B0F37D82-428E-4AE8-AB73-C50D5470AC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500" y="4155038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5D78D96D-4F6B-4B97-BF21-D35A95E72F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371" y="3491525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40BEDDAB-C727-4F91-9952-277B8701E0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1" y="2816888"/>
              <a:ext cx="1549495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699F0057-09E7-4574-ACA8-6ECCB2F504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707" y="2142826"/>
              <a:ext cx="1549494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1AD19102-3AD4-4032-AE17-B90AEF25E3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082" y="1471309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26ADCB98-418C-4499-8355-2DADB1B7F8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338" y="803383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977AB21C-882F-48AD-90DF-827E18D393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660" y="12936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26BB2477-4714-4AD9-8BBD-5270510D99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404" y="-540014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3BA69A82-3B37-4F95-A2B6-8410854BDF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727" y="-1214031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565193A6-3CC5-4316-AADA-3974B5B2A6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173" y="3485029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B72BA3BD-CCCF-414B-8C3C-8D53A66778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67" y="2811643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5F49CC59-CAAC-481D-A11A-A4C13BBBC3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723" y="2139448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B13AB8D6-D6EA-4F2F-BFF5-98D2EFD9A7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937" y="1467314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EB620D83-7378-4C77-B0C2-8A288AFFB2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794" y="796786"/>
              <a:ext cx="1549494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AC594BE2-AD98-45EF-A999-B178AAB3C9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534" y="123502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C05724DC-B89B-4DB5-A13A-9FC3F8A1D8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922" y="-549646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6A766F62-8DC5-4F07-AD4C-656BE03F80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63" y="2140962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ECCB1671-A366-4DEB-BA2C-9CEB3CFF30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83" y="1472961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19D636F4-96FB-44B6-8EFF-CB02482DED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3379" y="802296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9FDDB955-8DB2-434E-B6FF-70EFCB640A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136" y="128113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244EAC32-EF86-4662-AC89-4EAE83CC13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976" y="-541517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EF87B7D3-249B-49E6-8156-55DF6E3244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49" y="-121518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0418B715-072F-48A5-AB50-A422CEB356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043" y="-188491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41561068-5444-4550-BEDE-01592F7E4B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4949" y="-2555875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66A5954E-813D-4191-B6D2-284777B3FF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8741" y="-3227274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CD32AF91-384F-40CA-9A6F-DC855C7B3F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670" y="146960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4CA3F166-2264-402B-84AB-31B15A2D23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414" y="797050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BAEABFFB-688A-4DD5-82F4-A934470DCF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874" y="123921"/>
              <a:ext cx="1549494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AD3C8AB1-4A37-4C3B-AC96-E7FA72C752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433" y="-548114"/>
              <a:ext cx="154949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340F09EF-9D9C-488F-BBBF-FBC9D98758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04" y="-1217189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6A420997-2424-4B42-9664-C68154F608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0196" y="-1890575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395774E8-5A21-4C2E-84DE-489B45482C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0869" y="-2560586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52DB017A-0A9C-4B43-B2D6-191C12BEB1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560" y="124086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6CDD3D84-1F26-4E81-85B0-96F6792646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918" y="-543084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AB2AE06E-18AF-4FEF-B4CE-AE737D570C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293" y="-1214600"/>
              <a:ext cx="1549494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B83B4150-9194-42E9-B6E9-5F08ED203F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980" y="-1887212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5079C880-F698-42E3-AD5F-BBDCF11FC4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188" y="-2560080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E27E1A39-55A5-4679-91E0-5ED63D4572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563" y="-3228424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62219A8A-B8A5-4EA3-8460-CA0522AEE9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38" y="-3899940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710827BB-4E89-4DD9-881C-4CFBBD13F6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629" y="-4571820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53BB135E-7BC2-4417-8C37-0BF5091B7A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22" y="-5243753"/>
              <a:ext cx="1549495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73A7285E-163F-4F58-AC7F-70201F494D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418" y="-546442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8189254B-3D68-43E4-94EA-2D72A1F041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793" y="-1217960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AF697A2C-8F61-4660-8F28-31342F32AD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768" y="-1888904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BA0FA393-962A-400D-9B70-22B41B9EB9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441" y="-2562089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DBAFA92E-22B6-418D-ABA3-2A3B1F21A7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86" y="-3231466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7735E22D-F070-474C-9493-FF7031C06B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040" y="-3905901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C45C292B-48A5-45A1-B3AC-762865A38B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6248" y="-4575595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87CDF695-D089-483D-AA73-D308A86714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7687" y="-189030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084472C2-883A-49B4-8C8A-89C1BC8028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496" y="-2552988"/>
              <a:ext cx="1549494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CD0D8413-506C-4D7B-9563-01EDB1FFAE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4890" y="-3226374"/>
              <a:ext cx="154949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93B07360-FC30-48A5-82F0-163B53F020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445" y="-3895967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C2DB5C24-AF09-40A7-BE9B-95F2618519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136" y="-4571021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66A732E5-AEA6-4644-8697-B48B8D9B41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411" y="-5243017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D66A84DD-BFBC-4474-9331-61EF703E74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553" y="-5913583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A4786AD8-6B4C-4890-9745-DA5774F28E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95" y="-6586830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90958B01-87A1-4E5B-B424-7FB6B2A7D9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904" y="-7256044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77D58C1A-5C58-4EC6-8AB0-E060666A6D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313" y="-2561470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62589402-321C-4BD0-91E8-07CF99D5C1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9" y="-3232969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D8578409-A315-4C65-9743-1E3D2D2C6C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331" y="-3906635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01F43B7E-B44B-431C-95A8-8323E6619C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474" y="-4577199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68F5B9ED-F0CB-42E7-9C68-20B41DF6AE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231" y="-5251381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C9D3B7D1-E0E7-4B25-B928-956BCA6922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886" y="-5920496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8C6BD398-F7F1-4BCC-801C-369A81ACC4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095" y="-6590189"/>
              <a:ext cx="155267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DE3B4BB8-9BA5-4840-BE54-5E2AC2B8CE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070" y="-3904584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9F32FE9C-0255-43D6-B287-0DF57F50ED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4709" y="-4569349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0F5F60E1-4E3D-4195-9A10-3D8E726026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453" y="-5241901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F7815F27-7EC8-41BA-BF2F-0F27B93192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74" y="-5912745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6CD55C8D-5E7C-462A-8AD3-C0A7F52EB4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15" y="-658602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9254306F-6DE9-4AD9-9DE3-D3D05787F1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955" y="-725667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1DC302FA-74EA-49AB-9228-AF3B6D2AF8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581" y="-792942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3292C894-AEF2-4A77-8F87-1641B25435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808" y="-8603190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CDAADBF8-1E7B-4B20-8219-5CC87401C4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116" y="-9272405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3F65A892-77C5-4751-917F-E95B3BF0F0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6975" y="-457554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2A4642F8-0AB7-4703-AC04-2FDF767FC5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970" y="-5251534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AE9A3F58-DDEB-4B22-AF2A-6ABD5E325A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178" y="-5921228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DAF5825D-2225-41C1-94D2-4B751B9096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037" y="-6594929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622BF1F9-C059-45CC-AABA-DB331F4917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776" y="-7265040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79807A35-1F1A-4578-8739-53AE5D3F06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5634" y="-7938741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40A7190D-0947-4AFF-8924-3186B7DA49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175" y="-8605734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FD781948-6164-4101-8156-761703C9C9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020" y="275381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64F9747D-FA52-451C-B663-539B7E6B4E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95" y="2084954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BDE7215A-6422-456D-8FCA-74164A5FBE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367" y="74609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0BBEA909-0F86-43CC-A394-B31DB91F6F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10" y="73379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AE4D2055-6692-4A63-82BC-DC46D59F61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4713" y="-126444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35EC76D9-54B4-4836-B01D-A29E108C95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790" y="-193424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66BE22EB-D639-4EFB-B270-D4A0F96C7A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7836" y="-3274770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650646BA-F3B0-4E0C-B898-19F2F8F2B2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7024" y="-394363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25D88B42-5B05-426C-8719-BCB0A9DE81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846" y="-52859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CD252796-88AE-4FEA-A5EC-1DB18B606A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160" y="-595655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A8896134-F28B-4990-B581-61FEA95D45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7027" y="341860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3AAEB1CD-2BD7-4599-8D58-5C91E3F224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359" y="274610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990FCEDD-8E8E-439C-A61C-16E7E1B631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960" y="141087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A9177CC2-4621-4919-A656-B2AE486DB9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170" y="73806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E47D6566-5CEE-41FE-9C7F-29E9E1BCE4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4259" y="-60142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EE4A3D01-90C3-4613-8BFD-FE4A22C37C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5985" y="-1272059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7D1D0818-69E2-4D2D-8A80-E3DE84DF3E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5676" y="-2611335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60C52906-F9D8-4B13-9AF0-64851EA564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6052" y="-3282800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00086AD9-4955-45FE-A337-6DE715C1FF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79070" y="-462010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66AB8C2E-853B-492B-89C5-47BE749046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4649" y="-529395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6B93D334-FCAC-4549-AE07-69F63A67B7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247" y="208225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9EF6A239-79E7-48A5-AE55-EEAF092081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307" y="1414942"/>
              <a:ext cx="10636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D41CF110-E5C9-4F8D-9449-AFF8D5901D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343" y="75765"/>
              <a:ext cx="107957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37BE35CE-2B75-4550-8CBC-1E7233A3D7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86" y="-596950"/>
              <a:ext cx="106369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88201888-0577-4E67-AC60-09619BE857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590" y="-193684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BC78418F-1998-459F-83A9-2FBAB7E8E5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601" y="-2605922"/>
              <a:ext cx="107957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3FB7EECE-A377-40DC-8211-4086AA5EC4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997" y="-3945617"/>
              <a:ext cx="103194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46761E96-D95B-4C2D-A4A8-B5CD56161D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833" y="-4615313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8670B9E5-05BF-4F25-8061-EDA27A2BB5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888" y="-595697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3495AD04-3E91-4D78-8A2D-8A9283D319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918" y="-6628536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B63FFD1B-A330-4D99-9E99-C9E257EA57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438" y="274493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5A5B12B4-015F-424F-B6E8-2AB8103A1A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9236" y="207212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BF8A5F14-795B-46A9-B301-5BF7B31218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188" y="73773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AD667A33-9889-4C30-97D7-F3CBBFFF9E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363" y="6054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42A81EA1-4059-4CBB-8E06-BBB4CBFA62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320" y="-1275929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19304F89-61BA-48EF-8DF2-AE7B590E1F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397" y="-1945725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BD2083AB-B8B3-460D-8DBB-9D12EB20C4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666" y="-3285854"/>
              <a:ext cx="107957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F3F3F04A-2E9F-4C00-A9B1-C79C1E3883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749" y="-395553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51436617-6997-46E0-BAE1-0E899AE7B3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149" y="-529647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C9296456-B0EF-472B-90D7-2909FFA16E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4696" y="-5965855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724D0A29-96DD-4556-BD01-638585126E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155" y="1418544"/>
              <a:ext cx="103193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636F624C-455F-4707-A3C8-74E4B94AA7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5776" y="745729"/>
              <a:ext cx="10636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A10D0FC7-45B3-49DA-B6FD-7C23C89C9E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0" y="-5941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C7D22086-AFDA-4EB8-AF73-C64999840A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8237" y="-126375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DAF992E9-E7F0-41D4-8C72-E28E75E22A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861" y="-2602321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E31D2F65-5690-4817-A4D8-B170A995E2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654" y="-327366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6F50341E-1391-4743-9A20-7597941CA9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748" y="-461242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6826EE57-EAE3-49C3-93CA-05DA482C51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987" y="-5280988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6001A873-ACE0-40EC-9598-D1732499B7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5875" y="-662400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27D27A76-2B58-414A-BC99-28A903EEFB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0739" y="-729691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5C950588-9AD1-4936-A4BB-B296E78472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392" y="207353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E41A77F7-0E43-478C-ACE3-1C875F2383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6057" y="140374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04AC62A5-A6CD-4287-B2A6-8C909D3E2D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008" y="6935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7F72129A-3627-42C4-A343-A209F4231B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5886" y="-60616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43D1629B-654F-4498-B7BF-7DD1A5DE98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777" y="-1942539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3196704D-0851-4A0C-AEA0-B1DDC1A378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219" y="-2614105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ED7CA681-35E2-462E-BBD4-FFC8F2099F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724" y="-3952863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7B9D3A47-2514-4344-BACB-2C5E5B0C4E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385" y="-462339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F8D96D07-912D-43FE-898C-C4AD1F95AA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4269" y="-596652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1237BCAC-E754-49B0-B20C-ED01A86766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00" y="-663641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1A8DBE55-044E-493C-9E06-E788FBE132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440" y="751436"/>
              <a:ext cx="10319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EA74F699-9D9A-4A48-8674-000A339E0D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418" y="80189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52F2E133-B6B3-4F40-A4D8-9EFA1D67FE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516" y="-126202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63737A22-AFC5-4082-828A-9403E3AC72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45" y="-1933589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5D1AC570-A392-44E2-A481-7486D13728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7748" y="-3269212"/>
              <a:ext cx="109545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63391816-D6C2-4780-81E2-968C1B2669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308" y="-394339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9208FE00-D34D-4208-9DB9-AD85C03D9B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6402" y="-528215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53839DBE-F331-40B3-B0A4-B0E7BBC17C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2362" y="-5949331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168B10A9-8B6E-426C-9480-FBD652E35F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4047" y="-729154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67DCDE62-27FC-4556-86D4-E82FCFC6BC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7362" y="-796217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0EC33103-6DD7-40D8-ABA5-6A58D9255E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914" y="14068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236C6BD9-17B2-4282-931A-B5863B2274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846" y="739833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49D75DD8-1BE5-4F59-82E7-91BF0B4584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128" y="-60069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1F1937B4-A6B0-4A10-9FFA-EA5FB0AAD4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485" y="-127029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99397224-1F73-4222-BE58-62B6C503D0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413" y="-2610401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81C09DA8-5112-43E7-9315-32D3043968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670" y="-3280834"/>
              <a:ext cx="107957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F532C356-E182-401E-8D97-3214CAC865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6028" y="-462342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BF7FA4D5-4ED1-4CA5-A565-5F01D5FCE2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623" y="-5291038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F9A6BE8F-8BC4-486F-B4B2-66B5E19BA9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290" y="-662918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6E01C4B2-7B7A-44A5-BB24-B8207A8769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172" y="-7303963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66602456-3DC6-40F2-B759-A28B5C91B5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513" y="82441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A2E51657-A797-4E3A-B56C-2F834A6B00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437" y="-593511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0FCB0589-EA97-4427-9E0F-D0A69C44F5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1503" y="-192905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C3C3F87B-C3D0-4A6B-A977-3352422E38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7200" y="-2603319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1B5006A0-41FB-4CAA-AF53-9326BC634D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2086" y="-393760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9AF79BA2-3296-4CB8-9E3A-BB4FDDD489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2462" y="-460907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81FE2E3C-EF31-43FE-8343-943D6F6681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390" y="-594918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141C1F94-4A33-4774-97BA-E4B248540A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713" y="-6620330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95FC1BBE-6DDA-4ABC-B4D4-96084EA5E8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802" y="-7957620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C2937A37-FA4E-4CC1-AAE8-EEA425865F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2932" y="-8627732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A058CC22-FE76-4491-ADEA-E092A7F989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5550" y="7389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CB2A353E-31AB-473F-B4AC-66FF6AECDA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666" y="72069"/>
              <a:ext cx="104781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D05FE723-8D45-409E-AD0B-BF4A3D9891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2480" y="-1269490"/>
              <a:ext cx="109545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F3B7F13D-555F-49E2-9066-06B67297A2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657" y="-193783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D58F4D99-6EDB-4F8B-B631-66FF7C1496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4651" y="-3278046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E0A6CC2A-7CB6-4832-8122-797306D179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027" y="-3949510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7C69DCBC-481A-43D3-AF54-7C4F52641D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196" y="-529170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0A764139-8134-49F4-9D8F-ECBAFBD493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211" y="-596066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54143A9E-0EC3-4011-80FF-893BA07782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945" y="-729891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BCB25FFB-A538-437C-A70C-1160CBE74C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444" y="-7969443"/>
              <a:ext cx="10636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96BD06C2-B1D9-4774-BF36-17C5CC1F6E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5048" y="-58907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EE7DCDBB-9D17-4899-84E5-05E4EFD83B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472" y="-1258772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BBC00D34-180A-45A6-A245-81CE0D5984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258" y="-2595127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6CB26C79-B941-43E2-A3F8-ADA73421CF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472" y="-3267209"/>
              <a:ext cx="106369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059E5E13-6F7B-4737-A548-218F99C1F7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741" y="-460733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B11F0703-F257-4A31-8AA7-87889CBA1C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217" y="-5275148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21AC449B-F382-4437-AA90-87E49A4B66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3799" y="-6615357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3DB57B1B-B495-468E-90AD-A87284F40E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700" y="-728735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AD35E356-6660-4836-885D-36072B00B2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6855" y="-862695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89B0E2F9-1B8D-4D33-BE51-6606422DD9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719" y="-9299867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9147654C-BAC4-40F3-8BD6-E561C943C1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556" y="7007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6F365E89-9A52-4197-8E14-B189810186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5685" y="-60004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EEAC72E9-8AD9-4B08-B52D-850C6A2029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269" y="-193339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DA75A5FA-3A0D-424D-99B7-E9446B9D57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663" y="-260673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196777C9-F54F-46D1-8E4F-A91DD4622C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0239" y="-394767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2D2034F8-8A02-436B-A819-C8255348C1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681" y="-4619239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7C94B316-71EA-4BE7-A3A3-B0C043F55B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002" y="-595748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5E5333C2-FCC1-491D-B02C-607D36E6F1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681" y="-662988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5B39D10B-5997-446B-AB3C-0A1ED17A2F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765" y="-796728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23FDB2C3-9819-4D48-A9C7-7156B30A2A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796" y="-8638853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EE975705-A638-4CB9-8CF3-093A3B2515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803" y="-1257354"/>
              <a:ext cx="10319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576C2226-505C-4647-888A-BC545B2181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578" y="-1924013"/>
              <a:ext cx="10636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A5F39EF9-2695-4213-96E7-A4D00D5EEA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245" y="-3262155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5C056D2E-1559-4C8A-A051-523073E24C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8222" y="-393560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23AD367E-BEC5-46DA-820C-A67B991D83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6662" y="-5272062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AA42980B-C3DE-4354-9F18-893C67D53A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288" y="-594634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080D4559-CBAA-4625-83DD-742D77E1BC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317" y="-7282802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38DBF2E2-4239-4A1B-9545-1BD788B6A1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455" y="-7953433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C0A59AAD-48DA-4354-8C86-BE635172DB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3677" y="-929533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1E39A2EF-FF2D-4366-B6B3-37CCD47BE0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539" y="-9968244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B7FA191B-C658-4C6C-86ED-288DA80998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7524" y="-59509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9C2AF8C7-7549-409E-A517-8FCAF043F0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2308" y="-1265304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0D0AF60A-DA6F-42E7-A3DF-97A0376413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5924" y="-26031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451E48DE-A776-45D3-98B2-9097D905D0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465" y="-327324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3920B9C5-E5AD-44CC-8E3C-2A54959193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393" y="-461335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FCDB1C2B-D6BC-4910-B1E2-B0FFDFA9CB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8550" y="-528585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0CB8274A-A6FD-4915-91AC-D9DF1B4889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824" y="-6625861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0DB97444-D264-48EF-839B-224332B95B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734" y="-7297007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B61793A2-25E4-4387-8A59-11B897D429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2587" y="-863566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5B5C9560-4240-49C4-8462-A302314704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7450" y="-930858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BC4718F0-8EDE-45E7-AD5F-0D650FAB6F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5772" y="-1920310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5F85EF3C-B953-442F-8C82-D9929E7BFF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6565" y="-2593243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D7AEC3C1-CBC2-4AD7-8A2D-FFE1160BD2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483" y="-393200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8FD4F7AC-4A99-4C83-B400-200F3B4668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346" y="-4604918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8FB69A71-B185-41F3-A13B-2EF1B97F20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3483" y="-5940441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9B4ECBE8-C97C-417A-A237-FD40D9B560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474" y="-6616493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FBEDE6B0-5A14-445E-B912-74A94644F8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3369" y="-7952133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C7A78622-C532-4D03-94E7-9DCAA56A91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508" y="-8622764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78B8FB02-32B4-433B-8DFF-CEEB821FDB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48" y="-996287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6FB3144A-EB0A-4A59-9576-63F7D9F69F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162" y="-1063350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DC56DD04-2ACB-47AD-8515-ABC1260FF0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161" y="-126295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988BA18A-0F04-42B7-870A-A67F9C0558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7344" y="-193056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79A15B0D-CB78-4EC7-9F84-CDF951D79F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578" y="-327285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37D84BB3-E5BA-45D6-B83E-0FE7A99171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3954" y="-394432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38BD1FB0-BD80-4340-BD45-4CF6890FC5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930" y="-5282665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8DB46919-4D24-4363-8A85-FEECAA3766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173" y="-5951110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8A668FAC-0D64-48A6-BF05-9B2DE1010A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692" y="-729247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10C8D715-7641-4691-8CD3-22F7ADB414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722" y="-7964036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64C44830-6422-42DC-970C-13241777CD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59" y="-930321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36FB82AE-6813-4A28-BD6C-4784336B1B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319" y="-997519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764601" y="0"/>
            <a:ext cx="3259138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32149677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516524" y="0"/>
            <a:ext cx="2549207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7065731" y="0"/>
            <a:ext cx="2549207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9614938" y="0"/>
            <a:ext cx="2549207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2349499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0365161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35E21BF5-8E61-429B-BED1-24AC71DB076B}"/>
              </a:ext>
            </a:extLst>
          </p:cNvPr>
          <p:cNvGrpSpPr>
            <a:grpSpLocks/>
          </p:cNvGrpSpPr>
          <p:nvPr userDrawn="1"/>
        </p:nvGrpSpPr>
        <p:grpSpPr bwMode="auto">
          <a:xfrm rot="7200000">
            <a:off x="10160793" y="-10171906"/>
            <a:ext cx="16078201" cy="16321088"/>
            <a:chOff x="2727789" y="-10719254"/>
            <a:chExt cx="16077776" cy="16322072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6BC3C720-59B8-46E1-9D24-B6A0E3AD6A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016" y="2815718"/>
              <a:ext cx="155108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B790F2F3-91A4-4901-BEDF-E6FD563936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766" y="2146153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DA97348C-E0A3-40CE-B8C8-A5A4D3498B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828" y="147301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781C26CC-D6EA-4FD9-96FE-6628F6004B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48" y="803259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1851A492-1EE3-405B-A1E5-E67915EB22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358" y="134137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1829FEA3-AF09-4659-8453-3907AA37FE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627" y="-537203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C8303C6F-3A16-458E-BDB2-BBBAC89587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59" y="-1209763"/>
              <a:ext cx="1551082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0796657B-6288-475B-9B87-A8B19979A2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232" y="-1877240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E3AACE9-3D83-4471-8A08-6F4A18B885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894" y="-255590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5448A0A4-126F-43F5-9717-BF2C660E41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766" y="2144561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447EE95C-CB87-4C8B-B1E8-4C08F7DE5C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113" y="1467587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06FB1FB7-145F-4C79-8DDB-870AB13330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070" y="795056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95A03A65-257D-4E1F-9712-2461E32F06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6696" y="124694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ABF47EE-89EF-45F7-AD55-C323DA250E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874" y="-540673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4454EE3B-8965-4282-AF70-6E5A90C384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144" y="-1215189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ECAA229D-A1E5-4046-ACF1-8B2D8960BA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3001" y="-1883779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9602641C-6E5D-4B3C-83E9-6D90A20054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515" y="801095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193910DE-0DE6-4D5B-B1D9-32D98ABEEB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265" y="133117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92F1F949-67E0-4BD7-BAF5-A6F21BD173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328" y="-54002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1B06D77A-C36C-4767-AA60-E4ED490DB6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688" y="-1208323"/>
              <a:ext cx="1551082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DB82C4F8-8004-4E64-A12E-9DE3F6419F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813" y="-1881860"/>
              <a:ext cx="1551082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34BA7B0B-97A3-4CD8-9874-D45602FA5E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902" y="-2545504"/>
              <a:ext cx="1551082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27092C5F-9513-4F02-9985-5C12EAB076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734" y="-3223592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DF85BEBA-1C40-4DF5-9D39-4D3BDE3C83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6625" y="-3892841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36CF332B-6D0A-4571-8213-FD9D720AB3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831" y="-4571723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4F61FDD7-B7FD-448B-983E-634B52AC8A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963" y="123355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5368872F-502C-4018-BA81-719E3FD88D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445" y="-547618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46BE8B4F-0474-4EDC-80D4-7201D38077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051" y="-1217795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E0010F06-D2D9-436B-9395-EE3CCC245A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2247" y="-1882049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07DFA9C6-14A8-4DC3-975F-185A817C74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875" y="-2552120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3895E03A-6266-4BC8-8795-884AB94BE8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118" y="-3232958"/>
              <a:ext cx="1551082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3DDC5622-1D2D-4E9E-B29E-7390FF3CFC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5589" y="-3892477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4A56A739-F25E-433C-9FF8-43C96EDC36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925" y="-1219318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6B620DE8-3756-47E6-9B3B-B219040036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658" y="-1882483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FE3FA1B8-0D35-44B3-95CD-C5738607E2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515" y="-255424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FD7E8E57-53D3-4B0C-987F-976FD60209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188" y="-3221359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406BD99A-5A09-4D71-8D67-E2F6860640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419" y="-3893918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5557B34E-33B6-457F-9F06-9F5C07AC94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482" y="-4563883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1BA06CC4-3F9C-4E51-A657-A30D7E53AB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723" y="-524342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43CA92A9-0A1D-4031-8C7D-7A63B11194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580" y="-5912014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321572E5-654F-4323-B294-CC5864BF0F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849" y="-6586530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C35CFA69-3597-47BD-A1F7-948A44B6B3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69267" y="-1879922"/>
              <a:ext cx="155108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21C43111-5BC7-482D-A017-04587BD48A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705" y="-2553856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9CCEE1DD-4CA3-48C4-8852-37C8BC1624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561" y="-3222446"/>
              <a:ext cx="1551082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5411598B-879D-4931-BBFF-881156A22C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418" y="-3894212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D4204A8C-469F-46C1-80BE-8964E80010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2894" y="-4566928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78640242-41EE-4B4A-9C66-D30F43D898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6935" y="-5242925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67DEC611-B6D7-4ADA-A711-D4B690CEAF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579" y="-5915058"/>
              <a:ext cx="154949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2D06D45A-8897-4B65-9C1E-733BE2ABA2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989" y="-3229710"/>
              <a:ext cx="1551082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D848F317-5F00-4DAF-A681-9E7A4E2132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246" y="-3891181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F5340612-E4E8-443D-AC14-699806FC35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311" y="-4565618"/>
              <a:ext cx="1551082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EF004593-1BD5-4724-A17F-220C377898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374" y="-5235584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5E5F9F24-4061-47AD-9D8D-C19F58C62D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437" y="-5908724"/>
              <a:ext cx="1551082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FF85821E-9AD7-4EC4-A21A-15C4C52C37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2" y="-6583715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CC76DC5C-DB85-4C10-863D-B8CF637FE8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910" y="-725764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8B9AC4DA-4108-4C5B-82F5-FFEDC73168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973" y="-7927615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D4EE73D6-E147-4C1C-BD55-A98775CFF8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662" y="-859996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2B46957E-D57D-4925-9E17-0F23626075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248" y="-3892773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4DBA374D-DCE0-40EB-8595-8AC9F5863A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284" y="-4572235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C253DDDB-79B1-4DBD-ADB1-127A4BB3EE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123" y="-5237466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55FB1DD3-809B-43BC-870C-A1266ABD1E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036" y="-5914547"/>
              <a:ext cx="155108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A493C7DC-851F-43AC-83D9-F67E37BE70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59471" y="-6586759"/>
              <a:ext cx="154949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9F671DAF-2718-483E-AB87-00E1D32F5B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927" y="-7264054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DEA4F6BC-89BD-48C4-9305-4C2CE15910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75" y="-7923678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086C09D7-9FF9-4994-AAB4-F177B260C0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177" y="-5243936"/>
              <a:ext cx="155108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08DCF70E-9535-47AF-BEF3-738FBD3123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837" y="-5901176"/>
              <a:ext cx="155108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AFAB3FAD-1CF5-43C3-82BB-9147EE8AE3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705" y="-6581219"/>
              <a:ext cx="1551082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EC36CE6F-4C23-4D3A-9AA1-A5CACA6DED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158" y="-7256790"/>
              <a:ext cx="154949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8A2750D6-0F29-4678-9ABF-96888140FF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4390" y="-7929350"/>
              <a:ext cx="1549493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FE1BFBFB-7C7E-4D13-BE79-986925ED88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100" y="-8595666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E783C81C-A1CA-4969-8957-219C30F512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957" y="-9267432"/>
              <a:ext cx="1551082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AA1B439A-C7B9-4945-922F-7E87734C8F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770" y="-9938985"/>
              <a:ext cx="1551082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7C987957-26EF-4E4B-ADA2-0B2C421D8C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833" y="-10612125"/>
              <a:ext cx="1551082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ADF684F8-934E-46F0-905D-36D6191A24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820" y="-5916070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62DF2A25-5F25-4C16-85E2-03AA0749C9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883" y="-658921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7C00F215-FDE4-4CC4-88CA-9495F0118C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534" y="-7256426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F8FA20DD-19FE-422F-B430-14DF6A392D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988" y="-7935172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10387617-DF3E-4396-BD33-C824DA851F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426" y="-8605932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86219E20-D14D-4DCC-B194-E7B922C08C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114" y="-9278279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C2ABBB76-9568-4782-B128-EF345EB037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948" y="-9946976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590A55D4-565D-475F-A057-0B3181E48B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489" y="4158993"/>
              <a:ext cx="1551082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5BBE5E23-A4D3-4012-8989-27DF155C2D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748" y="3496225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EFE4363B-DCED-4C68-A65F-108CDDFC9F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5202" y="281747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0BA7C93D-19F2-435D-BD22-DF023FA028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640" y="2146719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AD935150-E0C7-4CFA-A3D9-13AFC2FB6D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496" y="1474954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BA43D2AE-5C32-4A11-82BA-07CF6ED414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582" y="80784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0ED255E7-A32A-4755-9517-244BFDBF3E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813" y="13528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E79DC227-AB14-4F70-96A4-3523597158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876" y="-534681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EC21C0F5-08C7-41D4-9FBC-2E55555507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6939" y="-120782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5F18728F-8DD4-486D-92C8-40E8793B45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46" y="349040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3CBA53AF-0192-4C29-90CC-CFC9DE7C85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784" y="2816468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E5B2EBBF-1D29-48EF-A342-F7165B485D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678" y="2145921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04E5C2A4-1933-42D8-AC61-42B6DEA673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469" y="1468337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F24C4DE4-24D9-4983-AF96-86CBCBE109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532" y="798371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16741643-FA36-4E7C-954B-B7333D119D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411" y="129462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EEEA03B8-D777-493A-BEF6-6EEB8C30BD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6199" y="-543650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F6069249-8C5E-495B-B4C0-9702E81F75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677" y="2144767"/>
              <a:ext cx="155108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03716D56-60D3-4E3D-B675-BE1A841217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661" y="1478852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C634A28D-67DA-4911-A6B9-837D64ADA5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389" y="803252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FAD96EEA-EA07-4EFE-ADE9-7350A185C2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5346" y="130722"/>
              <a:ext cx="154949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CEEB23A4-9413-4A93-B5C5-EB267BF8FF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705" y="-536416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43E2B71A-557D-488A-BAD6-59BD4940D1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243" y="-1211116"/>
              <a:ext cx="1551082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D76B500A-427C-4748-B17B-B5B9308B12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457" y="-1878729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1470CC60-28D6-4EF4-B61E-F0F53D6F2C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464" y="-2543379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264C3AA8-56C2-44B6-97B4-3F5DF22AA3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332" y="-322342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E2E92922-A3D0-4176-825A-0F84A45BD5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320" y="1472633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E6C3936F-9ED3-45B9-8D83-A5636C53FE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83" y="79949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7D774062-59A3-4815-B1A7-41A3D5C573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424" y="126671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6A7E4214-2C6D-432E-89F5-F76566269C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488" y="-546469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8955E626-6869-4233-945E-67B88ED87D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741" y="-1212998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97A1B7BF-E9D3-4969-83EB-881D1E20FC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0430" y="-1885345"/>
              <a:ext cx="155108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1EBD5BBF-499A-4C2D-A9F5-9500B6C10F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448" y="-2558273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5255CBCC-6112-4BA3-A996-B258E9F3F7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666" y="12493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186741B1-15FE-4B3F-A018-B8DA8785B7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031" y="-539605"/>
              <a:ext cx="154949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74C889D3-B381-4A9E-A8CF-B0DDD05198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301" y="-1214120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C4E9C80A-6B98-4BC7-927B-135DC72CC5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436" y="-1873348"/>
              <a:ext cx="1551082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5D007B9D-69DB-4205-87A5-D530662A5B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500" y="-2546489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D6FBACCD-72EB-445D-A948-4B41C25561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356" y="-3215079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2F3202C3-1960-4F80-9549-12B67CAAF8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420" y="-3888220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42322487-3B53-4674-B159-C83C4AB1B5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063" y="-4560354"/>
              <a:ext cx="1551082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7320236C-A07C-45DD-8D6C-D8391F6D3E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05" y="-5236351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82C9EC99-EEEB-4A9C-AD99-09937B01C1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54" y="-544237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C0BFE429-8CD5-472F-8784-E0EAE8BA87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167" y="-1218965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BEA6F5A0-79B7-411F-AC9B-6DED9E71FF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421" y="-1888243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4A9C0F0A-EB7E-4F0D-903E-5F3B4A58E7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277" y="-2560008"/>
              <a:ext cx="1551082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7F536670-5CB9-4FE2-99E1-B1CE66790F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760" y="-3227806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803A9666-A22C-4C17-A887-74FDEAE1DF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419" y="-390517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D2F9F18D-0622-4FBF-86F1-45EE88438A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857" y="-4575937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4EACFB40-B0F4-40C7-AD0C-5323FC2276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059" y="-1890666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875F20DC-40F0-40B5-BF9F-20B7727426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906" y="-2553433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806865A0-9E2F-47C3-BE1C-9F3F802BF6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800" y="-3227155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5AA29515-C0AD-4F50-ACE8-F8C4797E65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010" y="-3896646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A686930A-F15C-48E2-8C57-0B9920A710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911" y="-4565449"/>
              <a:ext cx="155108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33150609-9290-4323-A1E5-1ABD987B7C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50" y="-5230680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A75B6816-829C-4426-A1CE-33BB7D70A7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580" y="-590876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FE4DDD3E-AF7B-4960-B2FD-25165BD78E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435" y="-6578811"/>
              <a:ext cx="154949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4FDCF439-4217-450E-ABDE-A71D25C50C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472" y="-7258274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8B45E84E-3F87-42EE-BB00-498DBA82BD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78355" y="-2555684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D136C8F0-8FEA-4061-A4E8-1A2F5D7BBB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589" y="-3229540"/>
              <a:ext cx="155108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9A4F5404-35B9-40CC-967D-179A33982C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428" y="-3894772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17A9224A-8D38-4CA1-B6A0-B613EAEB86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883" y="-4572066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9B6926DA-5CC4-478D-8C7C-BB04422A56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722" y="-5237297"/>
              <a:ext cx="1551082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F60850EF-E375-42AD-A238-D066B45938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981" y="-5920196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1126597D-AD3A-428B-8731-DD2FD7A087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044" y="-6590162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34A9B50A-A917-482B-B929-60942317F4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5703" y="-390467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9502D6E7-26DE-478C-9AB5-A0D319702A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7740" y="-4564009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76BAA32D-62B7-4137-ADE0-F69C6A094B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78" y="-5237944"/>
              <a:ext cx="155108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936F1E35-1585-4A2B-96B2-E7D4BB9E51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035" y="-5906535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33C5B5B1-A1BF-451E-B30A-FD478C87DC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01" y="-6585281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F1137D89-DDC7-4ABB-A266-60F9CEAF39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946" y="-7251887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2EDACFE4-D254-40F6-8A51-4EFE150543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70" y="-7928600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BCAC4CA2-CCD2-47C6-94FC-4CD2DD815F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644" y="-8590181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B4995C7E-25FD-45C8-BE50-D1232FCA14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100" y="-9267475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F387BD20-B8E4-49C3-AE40-F50CE48756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7710" y="-4569329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285F1D57-53AE-4FB8-BA3D-C9D5BF0085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552" y="-5239032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2E5B1DA2-D422-4277-828E-D3C6E0381B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614" y="-5908997"/>
              <a:ext cx="1551082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2B408ED2-EAD1-4D3D-A435-93EC399131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678" y="-6582138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46A3CA57-9465-4113-9136-54BA028845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0544" y="-7257710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D8C3CA16-CB9F-466E-96EC-91CFE917D5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5775" y="-7930269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B828AE13-EED5-4AE1-88D4-E05A0D55EE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045" y="-8601610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90407011-4A56-48C9-A5F3-4449607A33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567" y="275729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468ABCA6-37E5-4929-A819-901FF79093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999" y="2087610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1722D60D-4E73-48C2-BB59-352D75D023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547" y="74719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9F9E41D1-AC5C-4EEF-8E07-B728DFAFB5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2985" y="79678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EA12BFA5-BB70-4C43-84BE-E1D2A118A8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204" y="-125698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0D5EDEBC-A442-4EEA-80C9-24F1762FA2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8033" y="-192735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DD18F392-655B-4184-AE25-2AF7D920CE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7931" y="-3262275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8952EA5E-C208-4E5E-A77A-506372D5C3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432" y="-393803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C2A95F82-B30E-4148-B7B3-023A775C82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2340" y="-527718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DF9BCA64-84C1-417B-95FC-D9E45B7A8E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7170" y="-595030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649D0A2E-E36C-4759-928A-5B27903007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7926" y="342027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7C65B3DD-BA4F-4F67-BCD1-9D09453A98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174" y="274932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6DCDB1D1-6E9E-4E02-99E9-5A36EC8300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288" y="141154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340E7627-E25B-4859-BD38-AA8A54AA8F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987" y="73864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EA1BADB7-8C0A-4D77-A0DF-0E7FDB42CA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673" y="-597074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56C72304-4A09-4BE7-86BA-15504393E6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5840" y="-1259930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18472D83-6903-44BF-B662-E44853ACBB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2748" y="-2599081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1779CA53-3762-42BC-A13E-F5EAA932CE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6202" y="-3268657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21812455-AA5F-4E0F-9023-DD06F5EB10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79538" y="-461262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984D85EC-7443-4E11-86DD-4A4647EDB1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4154" y="-528653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297A256D-5C6E-4AC8-B3CD-56B185F39E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8923" y="208552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4DB7B421-3967-4466-BAF7-9C704EFCF5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712" y="1418410"/>
              <a:ext cx="106368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3ADC5401-8384-45C9-91E4-B1415CD84B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216" y="75027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CE48FDA4-3636-4453-9F31-AA92915801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80" y="-591691"/>
              <a:ext cx="106368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6C9000C5-5991-4FCB-88DE-562344807C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1185" y="-192795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90C08ABE-3F1F-43FD-AE82-8A602A4E82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8444" y="-2606024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EFF7BEA0-AA36-4340-950F-6A9E274217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8343" y="-3940943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1E15E668-F04C-4A5E-A572-6CE72EB5E2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012" y="-4616125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ABF19870-7380-4990-B257-12EC17437B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0321" y="-594816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50758F69-1499-4CD0-BB42-3C1EB3B052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010" y="-6614085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17D5D3F8-5BDF-4633-A328-3BB9A3189C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4901" y="274279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1515C885-36F2-4775-B6E7-FA980276F6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87" y="207618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06E7781B-CC68-46AE-BDF2-2386D7C39E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682" y="73623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271BCFD7-BE46-4AE9-A4F2-7672C4B8D3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549" y="6391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1DBF49C2-F7FD-4596-8A18-4D70100AB1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535" y="-1262333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E52D701F-EBB0-4F61-AB5F-08C6449E70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402" y="-1934658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9DD27A66-80A5-401F-8B17-5B69092582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506" y="-3285156"/>
              <a:ext cx="107957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4617BB5D-588C-4397-9D43-B13A18EA67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155" y="-3948991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2F22DE0E-C12C-4E13-BA44-0031E294E1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100" y="-528734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61EAEDB3-C175-41BB-810C-142E6F6B70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370" y="-595544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51E8911D-F81B-4AF8-A0CC-247A320970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622" y="1423151"/>
              <a:ext cx="103193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BF36C2A5-7BA9-4077-B081-A68F1537F8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901" y="750826"/>
              <a:ext cx="10636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EC6CC1D1-0260-48C4-90B8-FABAE2F0D5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092" y="-59215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2450A879-E7E9-478A-977D-3159D0E122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504" y="-125834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CFA90B0A-8069-48D1-898A-DB0E7B6246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348" y="-2603452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EBD7446D-235D-4DF8-973D-12AE889BAE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072" y="-326844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E57CF46E-A8B3-46E8-8F73-73C7C6F003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530" y="-4605643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79F67401-B0D0-4D3F-96FF-961F944B03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452" y="-5282121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0DEB4C1E-4D89-45F3-8E88-1C7D69245F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4923" y="-661849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C43176D3-7D1C-45F9-BDA7-C3A58B2997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0574" y="-7282463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6465D340-0661-47B2-B783-EBFB5821D8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2678" y="207796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F566438C-CF14-420C-BD8E-8B68533C97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7720" y="140838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7A21A94C-9313-415C-83B8-22BAE776B4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871" y="6865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7C24A744-6598-45F6-B007-62ADC233E2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951" y="-60012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AD419E18-2E61-45F0-8D18-30C6373FDD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115" y="-193552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083C7EAD-6FD1-4174-952E-2F00CEA878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385" y="-2600868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655DF832-AB0A-4C3A-ABC6-CFB72E1908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6706" y="-3942768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F77A2ACA-EEBC-44D9-8104-424BB2DFFB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344" y="-461657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93CDA526-EE6A-41DC-9119-59C1431361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4076" y="-595847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D345E354-8C56-4B5C-B7E5-110AE222C1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934" y="-6623820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08076C57-3863-4B95-A057-39C779D9AC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86" y="756361"/>
              <a:ext cx="10319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6D0054A9-9C04-48C6-9170-E7188077B1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442" y="81179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388B0D86-3E0F-4338-8D48-B326ACBAC6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577" y="-125519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33991B72-AEA2-49CC-940E-BEB46111B1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639" y="-1921912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6557BB20-0BAE-4BFD-9466-B271DF3650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147" y="-3263841"/>
              <a:ext cx="109544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2A26378C-7938-450D-8A90-ADD6C9811D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6805" y="-393624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4CE66DC8-9343-48E4-BAA2-58E676B2DD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300" y="-527539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A1F8D92F-3957-4626-A668-B2EC8DA1E7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2559" y="-5949124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06D77290-3C3F-4AE7-80C4-E9545103D1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2487" y="-728687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F7B56FEB-53C5-401C-8597-42A84797A7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7529" y="-795644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B015422B-C322-4930-BE8C-2DAD5FE91C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1036" y="141095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CC96360B-31C9-4591-9EA5-CC13CB00F2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893" y="742863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68E77814-B98C-4F89-A54E-0699CB8C24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8435" y="-59972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5D518A0B-EED9-421F-98FC-25093728D5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603" y="-126258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E471FD22-8557-4DC5-985A-6B52A34EB3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3511" y="-260448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03FD63A1-03E0-4FD8-8D74-8C74E2F4B0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145" y="-3280592"/>
              <a:ext cx="107957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92BE1C12-240C-439F-B9DF-B1E2DF038A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269" y="-461114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6792E748-577E-4958-A51E-2CACE0565C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5555" y="-5281303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4394C936-E74D-4E67-8407-83F359252E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060" y="-662468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F92289F7-E471-4620-BFF5-7B61A994D4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498" y="-7292198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2FBF7A71-8702-4953-92A7-9FDD12C609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346" y="83751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20E6C0D5-D3D2-4793-A4F3-93BD8E48A6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982" y="-588758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DD00697E-E4A1-42F1-B938-A09610D570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141" y="-192357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EBF7778E-6B12-484A-94BB-2311178951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203" y="-2590290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40F20540-736C-4A18-BF06-716D3E68FB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8959" y="-3932084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DCD26CE6-D726-4B80-8939-273DB2E856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2994" y="-460382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7B385FDD-1338-4813-9A73-01B4BDF937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1489" y="-594298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A31CCF55-9C89-4A1F-BBD8-F991290C65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149" y="-6611180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4F43148B-37C8-409B-AFC3-F91C314E96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2694" y="-7957815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2D7AC2E2-24A0-46CA-B6AC-A65807C3E5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736" y="-8627391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E1A141E2-55C7-4710-8D46-B051B7C7C6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431" y="74199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39E5D233-0ED0-4A4E-991B-E5E4929B53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617" y="71445"/>
              <a:ext cx="104781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A3DC728F-7940-4143-BD0F-31312653DA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2697" y="-1256572"/>
              <a:ext cx="10954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C3238313-99B4-4986-95A9-CB4432C681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580" y="-193370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4FA4CFB6-F1CE-49BF-988C-B98E25C50B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477" y="-326587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BA34D560-F722-47C9-A3AD-234EDB56D7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138" y="-3936829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F79A5A8C-413C-4282-9EEC-AB6AC66D78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430" y="-528375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545B6B6C-F932-40B6-A4C6-8ACB3C38E3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4097" y="-5952536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11D68756-A2ED-45EF-B1E5-7F35C1FF12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042" y="-729089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2EFEB078-CC1C-41AE-B31C-19A35A32FB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8080" y="-7965523"/>
              <a:ext cx="10636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0C520C81-2499-434B-A50F-2A515789D4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429" y="-586398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9A2D3A48-7CD3-4B3A-AEF8-E444F51F82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412" y="-1245023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44DF45F6-D430-4827-A769-7045F99B0C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722" y="-2595309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0F64BEC5-196A-4DE6-A4E1-98ED66358C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786" y="-3262027"/>
              <a:ext cx="10636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E4BBCC22-0EAA-4141-98BD-643BD1EA8F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692" y="-459988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42E18E30-15A0-4A11-BBD6-2A378BCD81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951" y="-5276360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AADBCD7C-4309-47C5-A202-E1680067F0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850" y="-6611280"/>
              <a:ext cx="10319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7385F85F-A343-4568-83E7-297FA10B5E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127" y="-728230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811F2BEA-B150-4640-B415-B9C77A07C9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4865" y="-862204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D86EABCB-9D1A-4FBF-8561-FB3906F865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517" y="-9286009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4CBB986E-2A59-4BD7-A5D9-E981DFC7C3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2408" y="7087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214AEE2A-4D07-42AF-9944-2A8C08CA7D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4119" y="-59494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2D6F2C65-5BD4-406B-85DF-1F4A1EEF54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527" y="-192817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3F7B8335-6062-49D0-BB9E-C314CFE69C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563" y="-259991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74D7216C-071F-4858-94FD-FBEFE80D59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33" y="-393986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FB6E7AF3-E93E-419A-9744-3569F678A9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1909" y="-4606583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A6413C43-666A-4F67-8B1C-F40FED2321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48" y="-5946314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502B0DCC-D521-4061-B6EE-F08B57ADBE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661" y="-662091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F5150CBA-3C1B-4D01-9C91-E55799663C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2644" y="-79612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DE6527F0-2150-4AB2-A220-7B16F70D8B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876" y="-862736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02B645F1-612A-41A3-835F-17C76A477D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110" y="-1243826"/>
              <a:ext cx="10319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BD12FEFA-E88D-4406-822E-15AD580D7C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4988" y="-1921679"/>
              <a:ext cx="106369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B215156E-1B4C-4A9E-931C-6432A32ACE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286" y="-3263687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1FC5D5FE-08E3-42EB-A140-02A7CD6491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011" y="-393027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94438837-80E7-4FFC-B0E9-9329282BAE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0854" y="-5273788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9771EAFF-B0EA-4381-B800-FBD6BB0845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579" y="-594037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82A544E6-6C78-42DD-BC07-A596E493F3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0636" y="-7283094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50686191-0939-43A2-86A2-9C438B6A61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2502" y="-7952670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B2B1C94E-C2BA-4AF2-831D-64E8268606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2429" y="-929041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E9CAD419-9CD5-42D4-951C-CEFAC80B0A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81" y="-9954387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C445065A-6ECF-4129-A060-B459331D96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978" y="-59258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7AB14651-2B87-4D36-AD09-C21D17B780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2136" y="-1251214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30E74AE9-1C96-448A-828D-D089D5AFD2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4466" y="-259734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13A31A62-41DD-46EA-AD21-DCAF4612EA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545" y="-32661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CE8351E9-D2AA-4474-83AE-5F7E8AB735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622" y="-460744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04F4FD94-5A8D-4392-BE4F-A3DC5A5281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6113" y="-52762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181DC088-304E-4F36-94BD-F054BD758B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212" y="-661469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2B1971FB-C6E2-430A-8ACF-510EE21DAF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666" y="-7284267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1828D2D3-7852-44E9-A0E3-B1A2FB3978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002" y="-862823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272410D1-78F6-497E-8414-EC40127B2E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440" y="-9295744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4486DC0D-B475-4E41-B86F-12A29D9ADE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289" y="-1919794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EFCA9196-5190-44A8-B0E5-4752EDDD09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5388" y="-2587173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C2086801-B45A-40D2-A36A-E7FFAA6BA4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0708" y="-392632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5C85D702-8CD8-4D00-939F-620D789725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146" y="-4593836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F5204B23-3C9E-4B35-80C0-4ACC2F822D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7838" y="-5939996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7D128FEF-84AC-4849-967F-F182378A8E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921" y="-6602563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9B7DC2BC-25E9-4C69-BAF2-37A7AD7951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2806" y="-794731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4B669EF9-9874-4087-B9C0-9FA3080C34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092" y="-8614726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E1F638E1-716A-4E29-8880-65BC7A1B37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581" y="-995604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1E4C0DD3-12BC-4465-97DB-E3D5942D47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3660" y="-1062757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B645DCF7-03EB-41EE-B82B-E0C039E052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28919" y="-125541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1582C985-8984-48F4-BAA3-A97EF7130F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7504" y="-192519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0306722A-B696-4C8C-9940-DB6C68B60A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2824" y="-326434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39D15E51-B703-4C47-ABE3-F18399E05B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1147" y="-393646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626BF26D-FF1A-479A-AE86-E79E05D2B5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420" y="-5269425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99DA162D-30FB-413E-B094-F838B234D9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81" y="-5940376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9BF59162-E5EF-4863-938B-94D0E12F10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48998" y="-728650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52C4E4E7-B5C0-4D9A-8045-FFB42EBEF2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3061" y="-7953227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6B712000-43F3-4759-BABA-FE26CD62E6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88566" y="-929660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A69BE941-9379-4129-86CF-17740A4820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1226" y="-996755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grpSp>
        <p:nvGrpSpPr>
          <p:cNvPr id="325" name="Group 327">
            <a:extLst>
              <a:ext uri="{FF2B5EF4-FFF2-40B4-BE49-F238E27FC236}">
                <a16:creationId xmlns:a16="http://schemas.microsoft.com/office/drawing/2014/main" id="{7BF72C8C-FEF1-4138-99E8-7F1C3A6DA605}"/>
              </a:ext>
            </a:extLst>
          </p:cNvPr>
          <p:cNvGrpSpPr>
            <a:grpSpLocks/>
          </p:cNvGrpSpPr>
          <p:nvPr userDrawn="1"/>
        </p:nvGrpSpPr>
        <p:grpSpPr bwMode="auto">
          <a:xfrm rot="7200000">
            <a:off x="-12363450" y="-9107488"/>
            <a:ext cx="16078200" cy="16322676"/>
            <a:chOff x="2727789" y="-10719254"/>
            <a:chExt cx="16077776" cy="16322072"/>
          </a:xfrm>
        </p:grpSpPr>
        <p:sp>
          <p:nvSpPr>
            <p:cNvPr id="326" name="Freeform 5">
              <a:extLst>
                <a:ext uri="{FF2B5EF4-FFF2-40B4-BE49-F238E27FC236}">
                  <a16:creationId xmlns:a16="http://schemas.microsoft.com/office/drawing/2014/main" id="{DED5CE4B-C240-4864-A710-B34BDACA1D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895" y="2808150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6">
              <a:extLst>
                <a:ext uri="{FF2B5EF4-FFF2-40B4-BE49-F238E27FC236}">
                  <a16:creationId xmlns:a16="http://schemas.microsoft.com/office/drawing/2014/main" id="{C9456C2E-A5AB-423C-A6C5-0A99D04690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194" y="214335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7">
              <a:extLst>
                <a:ext uri="{FF2B5EF4-FFF2-40B4-BE49-F238E27FC236}">
                  <a16:creationId xmlns:a16="http://schemas.microsoft.com/office/drawing/2014/main" id="{2ACF3702-423D-43AC-BED5-6076476883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3426" y="1470861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9" name="Freeform 8">
              <a:extLst>
                <a:ext uri="{FF2B5EF4-FFF2-40B4-BE49-F238E27FC236}">
                  <a16:creationId xmlns:a16="http://schemas.microsoft.com/office/drawing/2014/main" id="{1BDE9250-BBD0-4141-9FAD-B2FA8F098D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800" y="800699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0" name="Freeform 9">
              <a:extLst>
                <a:ext uri="{FF2B5EF4-FFF2-40B4-BE49-F238E27FC236}">
                  <a16:creationId xmlns:a16="http://schemas.microsoft.com/office/drawing/2014/main" id="{D35A8D46-46D0-4762-B1FE-25293C08E4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612" y="126036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1" name="Freeform 10">
              <a:extLst>
                <a:ext uri="{FF2B5EF4-FFF2-40B4-BE49-F238E27FC236}">
                  <a16:creationId xmlns:a16="http://schemas.microsoft.com/office/drawing/2014/main" id="{44E31A88-43DB-4EC8-AB97-281213C811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3196" y="-544184"/>
              <a:ext cx="1552518" cy="1342991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2" name="Freeform 11">
              <a:extLst>
                <a:ext uri="{FF2B5EF4-FFF2-40B4-BE49-F238E27FC236}">
                  <a16:creationId xmlns:a16="http://schemas.microsoft.com/office/drawing/2014/main" id="{FC60E1F9-7908-4679-ABCC-36BD0732CF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6259" y="-121725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3" name="Freeform 12">
              <a:extLst>
                <a:ext uri="{FF2B5EF4-FFF2-40B4-BE49-F238E27FC236}">
                  <a16:creationId xmlns:a16="http://schemas.microsoft.com/office/drawing/2014/main" id="{1D0C3A39-935D-43A0-BECB-DA3ABE9135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1491" y="-188657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4" name="Freeform 13">
              <a:extLst>
                <a:ext uri="{FF2B5EF4-FFF2-40B4-BE49-F238E27FC236}">
                  <a16:creationId xmlns:a16="http://schemas.microsoft.com/office/drawing/2014/main" id="{1BBB59B9-33FD-430F-8C50-F97DB984B9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971" y="-255734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5" name="Freeform 14">
              <a:extLst>
                <a:ext uri="{FF2B5EF4-FFF2-40B4-BE49-F238E27FC236}">
                  <a16:creationId xmlns:a16="http://schemas.microsoft.com/office/drawing/2014/main" id="{ABBBE1FA-8356-4316-9FBF-2698ECAF56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167" y="213674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6" name="Freeform 15">
              <a:extLst>
                <a:ext uri="{FF2B5EF4-FFF2-40B4-BE49-F238E27FC236}">
                  <a16:creationId xmlns:a16="http://schemas.microsoft.com/office/drawing/2014/main" id="{4B12D42D-FD34-48FA-8948-A562CD20B8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711" y="146543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7" name="Freeform 16">
              <a:extLst>
                <a:ext uri="{FF2B5EF4-FFF2-40B4-BE49-F238E27FC236}">
                  <a16:creationId xmlns:a16="http://schemas.microsoft.com/office/drawing/2014/main" id="{A731FFE1-4CBD-4311-8097-EDC666F8C4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3836" y="7935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8" name="Freeform 17">
              <a:extLst>
                <a:ext uri="{FF2B5EF4-FFF2-40B4-BE49-F238E27FC236}">
                  <a16:creationId xmlns:a16="http://schemas.microsoft.com/office/drawing/2014/main" id="{7E6FF7A9-B748-40C5-88D6-7092AA8AC9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148" y="12219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9" name="Freeform 18">
              <a:extLst>
                <a:ext uri="{FF2B5EF4-FFF2-40B4-BE49-F238E27FC236}">
                  <a16:creationId xmlns:a16="http://schemas.microsoft.com/office/drawing/2014/main" id="{8CD47BBB-E760-49CC-9F35-7D438B9680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3960" y="-54928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0" name="Freeform 19">
              <a:extLst>
                <a:ext uri="{FF2B5EF4-FFF2-40B4-BE49-F238E27FC236}">
                  <a16:creationId xmlns:a16="http://schemas.microsoft.com/office/drawing/2014/main" id="{2C149F35-C37B-4763-9816-8EC3644710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201" y="-1228764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1" name="Freeform 20">
              <a:extLst>
                <a:ext uri="{FF2B5EF4-FFF2-40B4-BE49-F238E27FC236}">
                  <a16:creationId xmlns:a16="http://schemas.microsoft.com/office/drawing/2014/main" id="{05CE081A-AFA5-469D-82CC-30049C1672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477" y="-189512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2" name="Freeform 21">
              <a:extLst>
                <a:ext uri="{FF2B5EF4-FFF2-40B4-BE49-F238E27FC236}">
                  <a16:creationId xmlns:a16="http://schemas.microsoft.com/office/drawing/2014/main" id="{C8F87619-2B15-4425-9248-351767F91B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90" y="792610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3" name="Freeform 22">
              <a:extLst>
                <a:ext uri="{FF2B5EF4-FFF2-40B4-BE49-F238E27FC236}">
                  <a16:creationId xmlns:a16="http://schemas.microsoft.com/office/drawing/2014/main" id="{3B9D9203-AB2C-42DA-9CB3-228A6AF901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6862" y="13109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4" name="Freeform 23">
              <a:extLst>
                <a:ext uri="{FF2B5EF4-FFF2-40B4-BE49-F238E27FC236}">
                  <a16:creationId xmlns:a16="http://schemas.microsoft.com/office/drawing/2014/main" id="{AEC708AD-4C5F-4F49-9A22-5230651120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572" y="-54107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5" name="Freeform 24">
              <a:extLst>
                <a:ext uri="{FF2B5EF4-FFF2-40B4-BE49-F238E27FC236}">
                  <a16:creationId xmlns:a16="http://schemas.microsoft.com/office/drawing/2014/main" id="{09E1809F-37AE-4F3A-BC95-52CE9BE08B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567" y="-1215499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6" name="Freeform 25">
              <a:extLst>
                <a:ext uri="{FF2B5EF4-FFF2-40B4-BE49-F238E27FC236}">
                  <a16:creationId xmlns:a16="http://schemas.microsoft.com/office/drawing/2014/main" id="{61739486-3217-4B7C-B41D-80B4BFBC6B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051" y="-1884954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7" name="Freeform 26">
              <a:extLst>
                <a:ext uri="{FF2B5EF4-FFF2-40B4-BE49-F238E27FC236}">
                  <a16:creationId xmlns:a16="http://schemas.microsoft.com/office/drawing/2014/main" id="{F20AD254-C54D-460A-AF9A-EC753CB369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928" y="-2552077"/>
              <a:ext cx="1552518" cy="1342991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8" name="Freeform 27">
              <a:extLst>
                <a:ext uri="{FF2B5EF4-FFF2-40B4-BE49-F238E27FC236}">
                  <a16:creationId xmlns:a16="http://schemas.microsoft.com/office/drawing/2014/main" id="{AEC97119-DD75-4E5A-879F-4A88C5CE35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4928" y="-322951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9" name="Freeform 28">
              <a:extLst>
                <a:ext uri="{FF2B5EF4-FFF2-40B4-BE49-F238E27FC236}">
                  <a16:creationId xmlns:a16="http://schemas.microsoft.com/office/drawing/2014/main" id="{6931012B-B647-42AC-B054-F3E631DC74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076" y="-3894945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0" name="Freeform 29">
              <a:extLst>
                <a:ext uri="{FF2B5EF4-FFF2-40B4-BE49-F238E27FC236}">
                  <a16:creationId xmlns:a16="http://schemas.microsoft.com/office/drawing/2014/main" id="{5A3E322F-9DCD-4C88-B314-B1715F0ED3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8701" y="-457159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1" name="Freeform 30">
              <a:extLst>
                <a:ext uri="{FF2B5EF4-FFF2-40B4-BE49-F238E27FC236}">
                  <a16:creationId xmlns:a16="http://schemas.microsoft.com/office/drawing/2014/main" id="{BB26483D-2AEB-4C00-964F-1A3D28A102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560" y="12133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2" name="Freeform 31">
              <a:extLst>
                <a:ext uri="{FF2B5EF4-FFF2-40B4-BE49-F238E27FC236}">
                  <a16:creationId xmlns:a16="http://schemas.microsoft.com/office/drawing/2014/main" id="{6FDE8EA4-FE22-4567-9357-995CC77871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417" y="-55036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3" name="Freeform 32">
              <a:extLst>
                <a:ext uri="{FF2B5EF4-FFF2-40B4-BE49-F238E27FC236}">
                  <a16:creationId xmlns:a16="http://schemas.microsoft.com/office/drawing/2014/main" id="{D54B9B3D-3047-474F-87A8-6C85DFA559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40" y="-1222115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4" name="Freeform 33">
              <a:extLst>
                <a:ext uri="{FF2B5EF4-FFF2-40B4-BE49-F238E27FC236}">
                  <a16:creationId xmlns:a16="http://schemas.microsoft.com/office/drawing/2014/main" id="{C733BA2A-5AA5-4214-8E8B-170AC289F9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603" y="-1895191"/>
              <a:ext cx="1550931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5" name="Freeform 34">
              <a:extLst>
                <a:ext uri="{FF2B5EF4-FFF2-40B4-BE49-F238E27FC236}">
                  <a16:creationId xmlns:a16="http://schemas.microsoft.com/office/drawing/2014/main" id="{93A0132B-E494-4EFC-A6D9-E8D7C84DBE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864" y="-255673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6" name="Freeform 35">
              <a:extLst>
                <a:ext uri="{FF2B5EF4-FFF2-40B4-BE49-F238E27FC236}">
                  <a16:creationId xmlns:a16="http://schemas.microsoft.com/office/drawing/2014/main" id="{BF47FD67-4D0F-479E-B97E-BAA502B122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357" y="-3235920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7" name="Freeform 36">
              <a:extLst>
                <a:ext uri="{FF2B5EF4-FFF2-40B4-BE49-F238E27FC236}">
                  <a16:creationId xmlns:a16="http://schemas.microsoft.com/office/drawing/2014/main" id="{989C968A-4266-4F58-A88C-3EB0060AC4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09896" y="-390420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8" name="Freeform 37">
              <a:extLst>
                <a:ext uri="{FF2B5EF4-FFF2-40B4-BE49-F238E27FC236}">
                  <a16:creationId xmlns:a16="http://schemas.microsoft.com/office/drawing/2014/main" id="{D4EDCB00-1CD6-4F76-BD09-0A68800593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369" y="-1223851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9" name="Freeform 38">
              <a:extLst>
                <a:ext uri="{FF2B5EF4-FFF2-40B4-BE49-F238E27FC236}">
                  <a16:creationId xmlns:a16="http://schemas.microsoft.com/office/drawing/2014/main" id="{39747D9D-5D94-485A-B55B-69DF1F8E57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528" y="-1882614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0" name="Freeform 39">
              <a:extLst>
                <a:ext uri="{FF2B5EF4-FFF2-40B4-BE49-F238E27FC236}">
                  <a16:creationId xmlns:a16="http://schemas.microsoft.com/office/drawing/2014/main" id="{D93F3299-8615-4DF0-ADDA-0771F60E48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423" y="-2556270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1" name="Freeform 40">
              <a:extLst>
                <a:ext uri="{FF2B5EF4-FFF2-40B4-BE49-F238E27FC236}">
                  <a16:creationId xmlns:a16="http://schemas.microsoft.com/office/drawing/2014/main" id="{FE13E04A-DB60-4301-9150-95D163910F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756" y="-322807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2" name="Freeform 41">
              <a:extLst>
                <a:ext uri="{FF2B5EF4-FFF2-40B4-BE49-F238E27FC236}">
                  <a16:creationId xmlns:a16="http://schemas.microsoft.com/office/drawing/2014/main" id="{CA466968-DB06-4CCF-81E3-793D8B957A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613" y="-389977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3" name="Freeform 42">
              <a:extLst>
                <a:ext uri="{FF2B5EF4-FFF2-40B4-BE49-F238E27FC236}">
                  <a16:creationId xmlns:a16="http://schemas.microsoft.com/office/drawing/2014/main" id="{E22D5AB4-A100-4654-ABCE-3A4BAB7D5A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258" y="-457184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4" name="Freeform 43">
              <a:extLst>
                <a:ext uri="{FF2B5EF4-FFF2-40B4-BE49-F238E27FC236}">
                  <a16:creationId xmlns:a16="http://schemas.microsoft.com/office/drawing/2014/main" id="{5D19377E-433E-45B6-9B50-9AA91D1B8E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593" y="-524322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5" name="Freeform 44">
              <a:extLst>
                <a:ext uri="{FF2B5EF4-FFF2-40B4-BE49-F238E27FC236}">
                  <a16:creationId xmlns:a16="http://schemas.microsoft.com/office/drawing/2014/main" id="{BBD56859-89CD-49D5-9F97-79EE571744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488" y="-5913709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6" name="Freeform 45">
              <a:extLst>
                <a:ext uri="{FF2B5EF4-FFF2-40B4-BE49-F238E27FC236}">
                  <a16:creationId xmlns:a16="http://schemas.microsoft.com/office/drawing/2014/main" id="{A90F25F5-FB84-49CF-9BF2-7D90D68C52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8822" y="-658869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7" name="Freeform 46">
              <a:extLst>
                <a:ext uri="{FF2B5EF4-FFF2-40B4-BE49-F238E27FC236}">
                  <a16:creationId xmlns:a16="http://schemas.microsoft.com/office/drawing/2014/main" id="{69F0B33F-A17D-4FF4-9AB0-86FBE4D774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057" y="-1892957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8" name="Freeform 47">
              <a:extLst>
                <a:ext uri="{FF2B5EF4-FFF2-40B4-BE49-F238E27FC236}">
                  <a16:creationId xmlns:a16="http://schemas.microsoft.com/office/drawing/2014/main" id="{580A913B-9277-4BD6-95C9-ACCF3AFEA6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2378" y="-2559527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9" name="Freeform 48">
              <a:extLst>
                <a:ext uri="{FF2B5EF4-FFF2-40B4-BE49-F238E27FC236}">
                  <a16:creationId xmlns:a16="http://schemas.microsoft.com/office/drawing/2014/main" id="{51206EA1-C350-42C2-AA07-481EE73E24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174" y="-3228952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0" name="Freeform 49">
              <a:extLst>
                <a:ext uri="{FF2B5EF4-FFF2-40B4-BE49-F238E27FC236}">
                  <a16:creationId xmlns:a16="http://schemas.microsoft.com/office/drawing/2014/main" id="{C68D718E-C1B1-4692-AFC0-86FBCFD99C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58504" y="-3902502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1" name="Freeform 50">
              <a:extLst>
                <a:ext uri="{FF2B5EF4-FFF2-40B4-BE49-F238E27FC236}">
                  <a16:creationId xmlns:a16="http://schemas.microsoft.com/office/drawing/2014/main" id="{04D3786D-901D-4EE7-ADBC-C3C9545EB2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1567" y="-4572403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2" name="Freeform 51">
              <a:extLst>
                <a:ext uri="{FF2B5EF4-FFF2-40B4-BE49-F238E27FC236}">
                  <a16:creationId xmlns:a16="http://schemas.microsoft.com/office/drawing/2014/main" id="{9F644034-6997-4200-86F0-E95E647767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4630" y="-5245478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3" name="Freeform 52">
              <a:extLst>
                <a:ext uri="{FF2B5EF4-FFF2-40B4-BE49-F238E27FC236}">
                  <a16:creationId xmlns:a16="http://schemas.microsoft.com/office/drawing/2014/main" id="{0B21CBD1-0195-418E-99A1-161024D121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443" y="-5916965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4" name="Freeform 53">
              <a:extLst>
                <a:ext uri="{FF2B5EF4-FFF2-40B4-BE49-F238E27FC236}">
                  <a16:creationId xmlns:a16="http://schemas.microsoft.com/office/drawing/2014/main" id="{09B70E27-8881-4DD9-A016-EB298BC3C5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869" y="-3236690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5" name="Freeform 54">
              <a:extLst>
                <a:ext uri="{FF2B5EF4-FFF2-40B4-BE49-F238E27FC236}">
                  <a16:creationId xmlns:a16="http://schemas.microsoft.com/office/drawing/2014/main" id="{F8C5827C-1E66-417C-8BDD-15EA569DAE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7218" y="-3893604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6" name="Freeform 55">
              <a:extLst>
                <a:ext uri="{FF2B5EF4-FFF2-40B4-BE49-F238E27FC236}">
                  <a16:creationId xmlns:a16="http://schemas.microsoft.com/office/drawing/2014/main" id="{261FFBDF-24B3-4E3C-ADA0-FB0752C69E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1917" y="-4574163"/>
              <a:ext cx="155251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7" name="Freeform 56">
              <a:extLst>
                <a:ext uri="{FF2B5EF4-FFF2-40B4-BE49-F238E27FC236}">
                  <a16:creationId xmlns:a16="http://schemas.microsoft.com/office/drawing/2014/main" id="{B9C063B3-C3A1-45E5-89AD-BE4A3707CD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149" y="-52434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8" name="Freeform 57">
              <a:extLst>
                <a:ext uri="{FF2B5EF4-FFF2-40B4-BE49-F238E27FC236}">
                  <a16:creationId xmlns:a16="http://schemas.microsoft.com/office/drawing/2014/main" id="{5E2F9A8D-8C38-44F4-9380-9E6BC361A1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006" y="-5915182"/>
              <a:ext cx="155251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9" name="Freeform 58">
              <a:extLst>
                <a:ext uri="{FF2B5EF4-FFF2-40B4-BE49-F238E27FC236}">
                  <a16:creationId xmlns:a16="http://schemas.microsoft.com/office/drawing/2014/main" id="{802A5CC0-7879-4755-A035-08D96C2A07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548" y="-6584764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0" name="Freeform 59">
              <a:extLst>
                <a:ext uri="{FF2B5EF4-FFF2-40B4-BE49-F238E27FC236}">
                  <a16:creationId xmlns:a16="http://schemas.microsoft.com/office/drawing/2014/main" id="{F129FA60-63BF-475E-8DC6-128CAC73F5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986" y="-725863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1" name="Freeform 60">
              <a:extLst>
                <a:ext uri="{FF2B5EF4-FFF2-40B4-BE49-F238E27FC236}">
                  <a16:creationId xmlns:a16="http://schemas.microsoft.com/office/drawing/2014/main" id="{8B0DDA29-8D38-406C-978B-DD57542474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983" y="-7931601"/>
              <a:ext cx="155251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2" name="Freeform 61">
              <a:extLst>
                <a:ext uri="{FF2B5EF4-FFF2-40B4-BE49-F238E27FC236}">
                  <a16:creationId xmlns:a16="http://schemas.microsoft.com/office/drawing/2014/main" id="{D100256E-3FFF-49E0-B17E-2C92D5F250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215" y="-860409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3" name="Freeform 62">
              <a:extLst>
                <a:ext uri="{FF2B5EF4-FFF2-40B4-BE49-F238E27FC236}">
                  <a16:creationId xmlns:a16="http://schemas.microsoft.com/office/drawing/2014/main" id="{2DE30B59-466A-439E-A84A-150B22C95C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501" y="-3900481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4" name="Freeform 63">
              <a:extLst>
                <a:ext uri="{FF2B5EF4-FFF2-40B4-BE49-F238E27FC236}">
                  <a16:creationId xmlns:a16="http://schemas.microsoft.com/office/drawing/2014/main" id="{28902BC1-7521-4848-B62F-70421F6C19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897" y="-4578610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5" name="Freeform 64">
              <a:extLst>
                <a:ext uri="{FF2B5EF4-FFF2-40B4-BE49-F238E27FC236}">
                  <a16:creationId xmlns:a16="http://schemas.microsoft.com/office/drawing/2014/main" id="{BC8441A9-E4FB-45CC-82D4-FE39A50C8F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2627" y="-5243457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6" name="Freeform 65">
              <a:extLst>
                <a:ext uri="{FF2B5EF4-FFF2-40B4-BE49-F238E27FC236}">
                  <a16:creationId xmlns:a16="http://schemas.microsoft.com/office/drawing/2014/main" id="{531A7FB8-2913-421B-BA63-8BD0601E41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871" y="-5924229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7" name="Freeform 66">
              <a:extLst>
                <a:ext uri="{FF2B5EF4-FFF2-40B4-BE49-F238E27FC236}">
                  <a16:creationId xmlns:a16="http://schemas.microsoft.com/office/drawing/2014/main" id="{2D96A81B-CC39-414D-8241-3EB274A999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58754" y="-658643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8" name="Freeform 67">
              <a:extLst>
                <a:ext uri="{FF2B5EF4-FFF2-40B4-BE49-F238E27FC236}">
                  <a16:creationId xmlns:a16="http://schemas.microsoft.com/office/drawing/2014/main" id="{F8A88921-6EBC-4852-A4D8-AF986A01AB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997" y="-7267204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9" name="Freeform 68">
              <a:extLst>
                <a:ext uri="{FF2B5EF4-FFF2-40B4-BE49-F238E27FC236}">
                  <a16:creationId xmlns:a16="http://schemas.microsoft.com/office/drawing/2014/main" id="{CBFC1609-1062-42C9-9DCE-73A2259744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570" y="-7931895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0" name="Freeform 69">
              <a:extLst>
                <a:ext uri="{FF2B5EF4-FFF2-40B4-BE49-F238E27FC236}">
                  <a16:creationId xmlns:a16="http://schemas.microsoft.com/office/drawing/2014/main" id="{613FA7A0-A7B3-4C05-B279-8092CE5BC1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9164" y="-5251039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1" name="Freeform 70">
              <a:extLst>
                <a:ext uri="{FF2B5EF4-FFF2-40B4-BE49-F238E27FC236}">
                  <a16:creationId xmlns:a16="http://schemas.microsoft.com/office/drawing/2014/main" id="{F8FF7027-7F2A-40B0-AAB3-D926DFA0BD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6921" y="-5909271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2" name="Freeform 71">
              <a:extLst>
                <a:ext uri="{FF2B5EF4-FFF2-40B4-BE49-F238E27FC236}">
                  <a16:creationId xmlns:a16="http://schemas.microsoft.com/office/drawing/2014/main" id="{FABA880F-3EAA-4DF5-9190-C115634EE6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583" y="-6587873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3" name="Freeform 72">
              <a:extLst>
                <a:ext uri="{FF2B5EF4-FFF2-40B4-BE49-F238E27FC236}">
                  <a16:creationId xmlns:a16="http://schemas.microsoft.com/office/drawing/2014/main" id="{2F10882C-A1CD-4F52-AAFC-A236E42D10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815" y="-7257193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4" name="Freeform 73">
              <a:extLst>
                <a:ext uri="{FF2B5EF4-FFF2-40B4-BE49-F238E27FC236}">
                  <a16:creationId xmlns:a16="http://schemas.microsoft.com/office/drawing/2014/main" id="{B810F1AC-F624-457C-B2C0-5FDD9E1F0B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672" y="-7928893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5" name="Freeform 74">
              <a:extLst>
                <a:ext uri="{FF2B5EF4-FFF2-40B4-BE49-F238E27FC236}">
                  <a16:creationId xmlns:a16="http://schemas.microsoft.com/office/drawing/2014/main" id="{A17557FF-1CEE-42DB-A197-2F62AA0460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256" y="-8601862"/>
              <a:ext cx="1549343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6" name="Freeform 75">
              <a:extLst>
                <a:ext uri="{FF2B5EF4-FFF2-40B4-BE49-F238E27FC236}">
                  <a16:creationId xmlns:a16="http://schemas.microsoft.com/office/drawing/2014/main" id="{A14E38A6-BF64-4466-A8C8-6E45D857CA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586" y="-9275412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7" name="Freeform 76">
              <a:extLst>
                <a:ext uri="{FF2B5EF4-FFF2-40B4-BE49-F238E27FC236}">
                  <a16:creationId xmlns:a16="http://schemas.microsoft.com/office/drawing/2014/main" id="{D4AA48B2-FE22-45AD-B24F-BD634EDE40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649" y="-9945312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8" name="Freeform 77">
              <a:extLst>
                <a:ext uri="{FF2B5EF4-FFF2-40B4-BE49-F238E27FC236}">
                  <a16:creationId xmlns:a16="http://schemas.microsoft.com/office/drawing/2014/main" id="{AD710816-491B-41C6-BA05-F84703987E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37" y="-10617593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9" name="Freeform 78">
              <a:extLst>
                <a:ext uri="{FF2B5EF4-FFF2-40B4-BE49-F238E27FC236}">
                  <a16:creationId xmlns:a16="http://schemas.microsoft.com/office/drawing/2014/main" id="{D6C177AA-5D75-4DE7-AE66-8FD8AE9C27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1645" y="-5918771"/>
              <a:ext cx="1549344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0" name="Freeform 79">
              <a:extLst>
                <a:ext uri="{FF2B5EF4-FFF2-40B4-BE49-F238E27FC236}">
                  <a16:creationId xmlns:a16="http://schemas.microsoft.com/office/drawing/2014/main" id="{3D43122D-A8CD-4C61-BD36-A05C5AB028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762" y="-6595864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1" name="Freeform 80">
              <a:extLst>
                <a:ext uri="{FF2B5EF4-FFF2-40B4-BE49-F238E27FC236}">
                  <a16:creationId xmlns:a16="http://schemas.microsoft.com/office/drawing/2014/main" id="{46986715-A4F6-4B0B-B570-D04744A80C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825" y="-726576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2" name="Freeform 81">
              <a:extLst>
                <a:ext uri="{FF2B5EF4-FFF2-40B4-BE49-F238E27FC236}">
                  <a16:creationId xmlns:a16="http://schemas.microsoft.com/office/drawing/2014/main" id="{898A701F-EEF1-4E21-8B9F-711CC65505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645" y="-793550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3" name="Freeform 82">
              <a:extLst>
                <a:ext uri="{FF2B5EF4-FFF2-40B4-BE49-F238E27FC236}">
                  <a16:creationId xmlns:a16="http://schemas.microsoft.com/office/drawing/2014/main" id="{FB0ED48F-2531-43CC-B23A-933302039C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708" y="-860540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4" name="Freeform 83">
              <a:extLst>
                <a:ext uri="{FF2B5EF4-FFF2-40B4-BE49-F238E27FC236}">
                  <a16:creationId xmlns:a16="http://schemas.microsoft.com/office/drawing/2014/main" id="{08DEF680-A77A-42C6-B671-117F9796D8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711" y="-9279385"/>
              <a:ext cx="154934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5" name="Freeform 84">
              <a:extLst>
                <a:ext uri="{FF2B5EF4-FFF2-40B4-BE49-F238E27FC236}">
                  <a16:creationId xmlns:a16="http://schemas.microsoft.com/office/drawing/2014/main" id="{0A59CE41-A560-4456-9380-77DBCD348B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828" y="-9953303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6" name="Freeform 85">
              <a:extLst>
                <a:ext uri="{FF2B5EF4-FFF2-40B4-BE49-F238E27FC236}">
                  <a16:creationId xmlns:a16="http://schemas.microsoft.com/office/drawing/2014/main" id="{CE01A8E8-B542-48A5-A924-D7F7900566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369" y="415129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7" name="Freeform 86">
              <a:extLst>
                <a:ext uri="{FF2B5EF4-FFF2-40B4-BE49-F238E27FC236}">
                  <a16:creationId xmlns:a16="http://schemas.microsoft.com/office/drawing/2014/main" id="{BC0D2964-EB30-49BB-AF62-BB7BFDF037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421" y="3489965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8" name="Freeform 87">
              <a:extLst>
                <a:ext uri="{FF2B5EF4-FFF2-40B4-BE49-F238E27FC236}">
                  <a16:creationId xmlns:a16="http://schemas.microsoft.com/office/drawing/2014/main" id="{FA743447-6494-4208-85CD-47A47375C3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9005" y="2813821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9" name="Freeform 88">
              <a:extLst>
                <a:ext uri="{FF2B5EF4-FFF2-40B4-BE49-F238E27FC236}">
                  <a16:creationId xmlns:a16="http://schemas.microsoft.com/office/drawing/2014/main" id="{E835EACB-57D0-4E2E-B8C5-65E95B6CAF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922" y="2146197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0" name="Freeform 89">
              <a:extLst>
                <a:ext uri="{FF2B5EF4-FFF2-40B4-BE49-F238E27FC236}">
                  <a16:creationId xmlns:a16="http://schemas.microsoft.com/office/drawing/2014/main" id="{6D0C81CA-DC36-459F-A840-CEE580AA80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610" y="147391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1" name="Freeform 90">
              <a:extLst>
                <a:ext uri="{FF2B5EF4-FFF2-40B4-BE49-F238E27FC236}">
                  <a16:creationId xmlns:a16="http://schemas.microsoft.com/office/drawing/2014/main" id="{3BA6AC14-60A0-46C3-B3B5-C0745C49F2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048" y="80322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2" name="Freeform 91">
              <a:extLst>
                <a:ext uri="{FF2B5EF4-FFF2-40B4-BE49-F238E27FC236}">
                  <a16:creationId xmlns:a16="http://schemas.microsoft.com/office/drawing/2014/main" id="{72D648C8-91DD-4ACE-A9D4-BF3BE5B52A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486" y="12935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3" name="Freeform 92">
              <a:extLst>
                <a:ext uri="{FF2B5EF4-FFF2-40B4-BE49-F238E27FC236}">
                  <a16:creationId xmlns:a16="http://schemas.microsoft.com/office/drawing/2014/main" id="{9A8A21CE-A84F-4725-9986-2238F095BF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772" y="-546735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4" name="Freeform 93">
              <a:extLst>
                <a:ext uri="{FF2B5EF4-FFF2-40B4-BE49-F238E27FC236}">
                  <a16:creationId xmlns:a16="http://schemas.microsoft.com/office/drawing/2014/main" id="{88B0E15C-59B7-4397-9EEA-E013B90250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797" y="-1217854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5" name="Freeform 94">
              <a:extLst>
                <a:ext uri="{FF2B5EF4-FFF2-40B4-BE49-F238E27FC236}">
                  <a16:creationId xmlns:a16="http://schemas.microsoft.com/office/drawing/2014/main" id="{B4D7B78B-3680-4204-926D-5667A4BFDD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432" y="3481394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6" name="Freeform 95">
              <a:extLst>
                <a:ext uri="{FF2B5EF4-FFF2-40B4-BE49-F238E27FC236}">
                  <a16:creationId xmlns:a16="http://schemas.microsoft.com/office/drawing/2014/main" id="{559C13D2-383A-48D6-814E-AFB68E56E7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250" y="281164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7" name="Freeform 96">
              <a:extLst>
                <a:ext uri="{FF2B5EF4-FFF2-40B4-BE49-F238E27FC236}">
                  <a16:creationId xmlns:a16="http://schemas.microsoft.com/office/drawing/2014/main" id="{DF8C260A-1638-4B82-A75D-3C7189828E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835" y="2138680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8" name="Freeform 97">
              <a:extLst>
                <a:ext uri="{FF2B5EF4-FFF2-40B4-BE49-F238E27FC236}">
                  <a16:creationId xmlns:a16="http://schemas.microsoft.com/office/drawing/2014/main" id="{BC0DACB8-6CBE-43BF-B5C4-440A2CEB87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371" y="1463756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9" name="Freeform 98">
              <a:extLst>
                <a:ext uri="{FF2B5EF4-FFF2-40B4-BE49-F238E27FC236}">
                  <a16:creationId xmlns:a16="http://schemas.microsoft.com/office/drawing/2014/main" id="{1A6FC17C-7BF4-4D45-8D46-A72B864F77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434" y="793856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0" name="Freeform 99">
              <a:extLst>
                <a:ext uri="{FF2B5EF4-FFF2-40B4-BE49-F238E27FC236}">
                  <a16:creationId xmlns:a16="http://schemas.microsoft.com/office/drawing/2014/main" id="{E0AE4746-AD54-4091-8F11-A712D45D80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497" y="120780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1" name="Freeform 100">
              <a:extLst>
                <a:ext uri="{FF2B5EF4-FFF2-40B4-BE49-F238E27FC236}">
                  <a16:creationId xmlns:a16="http://schemas.microsoft.com/office/drawing/2014/main" id="{0459DE01-B49F-4C26-B728-34B941BBF0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6248" y="-550310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2" name="Freeform 101">
              <a:extLst>
                <a:ext uri="{FF2B5EF4-FFF2-40B4-BE49-F238E27FC236}">
                  <a16:creationId xmlns:a16="http://schemas.microsoft.com/office/drawing/2014/main" id="{CDC460FE-5B8F-4F0C-B645-12FBE03B55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143" y="214001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3" name="Freeform 102">
              <a:extLst>
                <a:ext uri="{FF2B5EF4-FFF2-40B4-BE49-F238E27FC236}">
                  <a16:creationId xmlns:a16="http://schemas.microsoft.com/office/drawing/2014/main" id="{41D1A51F-CEF8-4197-B9F3-A82238E951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3023" y="1470301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4" name="Freeform 103">
              <a:extLst>
                <a:ext uri="{FF2B5EF4-FFF2-40B4-BE49-F238E27FC236}">
                  <a16:creationId xmlns:a16="http://schemas.microsoft.com/office/drawing/2014/main" id="{BC99F6AD-93F8-476E-8ECA-C8E5810D19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84" y="80011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5" name="Freeform 104">
              <a:extLst>
                <a:ext uri="{FF2B5EF4-FFF2-40B4-BE49-F238E27FC236}">
                  <a16:creationId xmlns:a16="http://schemas.microsoft.com/office/drawing/2014/main" id="{FE6E3A4F-79A0-4A60-B1F1-CC6909F4C0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003" y="129601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6" name="Freeform 105">
              <a:extLst>
                <a:ext uri="{FF2B5EF4-FFF2-40B4-BE49-F238E27FC236}">
                  <a16:creationId xmlns:a16="http://schemas.microsoft.com/office/drawing/2014/main" id="{7964D5F2-2B9F-4515-80BD-8D4C8691CC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172" y="-540909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7" name="Freeform 106">
              <a:extLst>
                <a:ext uri="{FF2B5EF4-FFF2-40B4-BE49-F238E27FC236}">
                  <a16:creationId xmlns:a16="http://schemas.microsoft.com/office/drawing/2014/main" id="{05A11BEE-EC28-423A-91A7-BC8BB994FC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961" y="-1213956"/>
              <a:ext cx="1550930" cy="1342991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8" name="Freeform 107">
              <a:extLst>
                <a:ext uri="{FF2B5EF4-FFF2-40B4-BE49-F238E27FC236}">
                  <a16:creationId xmlns:a16="http://schemas.microsoft.com/office/drawing/2014/main" id="{C25E93EC-735F-429C-A6BA-5D8FB854B8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1988" y="-188637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9" name="Freeform 108">
              <a:extLst>
                <a:ext uri="{FF2B5EF4-FFF2-40B4-BE49-F238E27FC236}">
                  <a16:creationId xmlns:a16="http://schemas.microsoft.com/office/drawing/2014/main" id="{413CBF08-C300-48D0-9E5E-2D444A50EF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550" y="-2551800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0" name="Freeform 109">
              <a:extLst>
                <a:ext uri="{FF2B5EF4-FFF2-40B4-BE49-F238E27FC236}">
                  <a16:creationId xmlns:a16="http://schemas.microsoft.com/office/drawing/2014/main" id="{3BD06BE6-FD36-492F-A12C-32A824CDCB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043" y="-323098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1" name="Freeform 110">
              <a:extLst>
                <a:ext uri="{FF2B5EF4-FFF2-40B4-BE49-F238E27FC236}">
                  <a16:creationId xmlns:a16="http://schemas.microsoft.com/office/drawing/2014/main" id="{ED1D36A4-E408-43B7-9440-AE0A675B3A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243" y="1468158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2" name="Freeform 111">
              <a:extLst>
                <a:ext uri="{FF2B5EF4-FFF2-40B4-BE49-F238E27FC236}">
                  <a16:creationId xmlns:a16="http://schemas.microsoft.com/office/drawing/2014/main" id="{183B3F73-A7D0-46B9-8954-6DA8EC582D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959" y="79455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3" name="Freeform 112">
              <a:extLst>
                <a:ext uri="{FF2B5EF4-FFF2-40B4-BE49-F238E27FC236}">
                  <a16:creationId xmlns:a16="http://schemas.microsoft.com/office/drawing/2014/main" id="{5FD6B476-593F-420F-8823-9206B6B3BF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326" y="122221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4" name="Freeform 113">
              <a:extLst>
                <a:ext uri="{FF2B5EF4-FFF2-40B4-BE49-F238E27FC236}">
                  <a16:creationId xmlns:a16="http://schemas.microsoft.com/office/drawing/2014/main" id="{8A81DA4D-7281-4875-BE4C-8DFF0D0295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145" y="-547525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5" name="Freeform 114">
              <a:extLst>
                <a:ext uri="{FF2B5EF4-FFF2-40B4-BE49-F238E27FC236}">
                  <a16:creationId xmlns:a16="http://schemas.microsoft.com/office/drawing/2014/main" id="{303D191B-857A-409E-B48F-3A3C14217C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208" y="-121742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6" name="Freeform 115">
              <a:extLst>
                <a:ext uri="{FF2B5EF4-FFF2-40B4-BE49-F238E27FC236}">
                  <a16:creationId xmlns:a16="http://schemas.microsoft.com/office/drawing/2014/main" id="{9C7BFABA-078F-4B6D-95A2-DE5D947F7E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8309" y="-189245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7" name="Freeform 116">
              <a:extLst>
                <a:ext uri="{FF2B5EF4-FFF2-40B4-BE49-F238E27FC236}">
                  <a16:creationId xmlns:a16="http://schemas.microsoft.com/office/drawing/2014/main" id="{E1DCB670-48AB-4890-89C4-5C3E60E930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931" y="-2567381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8" name="Freeform 117">
              <a:extLst>
                <a:ext uri="{FF2B5EF4-FFF2-40B4-BE49-F238E27FC236}">
                  <a16:creationId xmlns:a16="http://schemas.microsoft.com/office/drawing/2014/main" id="{8B294DC3-3ECD-4016-B37A-63B3D99227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263" y="12291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9" name="Freeform 118">
              <a:extLst>
                <a:ext uri="{FF2B5EF4-FFF2-40B4-BE49-F238E27FC236}">
                  <a16:creationId xmlns:a16="http://schemas.microsoft.com/office/drawing/2014/main" id="{E7E2B1C9-CF1E-411D-8C8B-6019C45095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727" y="-542616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0" name="Freeform 119">
              <a:extLst>
                <a:ext uri="{FF2B5EF4-FFF2-40B4-BE49-F238E27FC236}">
                  <a16:creationId xmlns:a16="http://schemas.microsoft.com/office/drawing/2014/main" id="{4607A13E-47F8-43B4-B842-26B2985567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165" y="-1216485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1" name="Freeform 120">
              <a:extLst>
                <a:ext uri="{FF2B5EF4-FFF2-40B4-BE49-F238E27FC236}">
                  <a16:creationId xmlns:a16="http://schemas.microsoft.com/office/drawing/2014/main" id="{99E5DD04-406D-4909-841B-5554F36C06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021" y="-188501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2" name="Freeform 121">
              <a:extLst>
                <a:ext uri="{FF2B5EF4-FFF2-40B4-BE49-F238E27FC236}">
                  <a16:creationId xmlns:a16="http://schemas.microsoft.com/office/drawing/2014/main" id="{65E3BF0D-174E-4A2D-B03D-35574DF969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547" y="-2552954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3" name="Freeform 122">
              <a:extLst>
                <a:ext uri="{FF2B5EF4-FFF2-40B4-BE49-F238E27FC236}">
                  <a16:creationId xmlns:a16="http://schemas.microsoft.com/office/drawing/2014/main" id="{AED4F3E1-590F-41DE-9A69-E23803BD91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719" y="-3223174"/>
              <a:ext cx="1549343" cy="1342991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4" name="Freeform 123">
              <a:extLst>
                <a:ext uri="{FF2B5EF4-FFF2-40B4-BE49-F238E27FC236}">
                  <a16:creationId xmlns:a16="http://schemas.microsoft.com/office/drawing/2014/main" id="{846B6C86-EB86-4D83-BE02-C7E907B1BC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4711" y="-3897885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5" name="Freeform 124">
              <a:extLst>
                <a:ext uri="{FF2B5EF4-FFF2-40B4-BE49-F238E27FC236}">
                  <a16:creationId xmlns:a16="http://schemas.microsoft.com/office/drawing/2014/main" id="{3C0942F9-3937-4373-856F-5E24C9A7C1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7775" y="-4567786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6" name="Freeform 125">
              <a:extLst>
                <a:ext uri="{FF2B5EF4-FFF2-40B4-BE49-F238E27FC236}">
                  <a16:creationId xmlns:a16="http://schemas.microsoft.com/office/drawing/2014/main" id="{A76B2192-FB85-4E25-A96E-5D75BAC255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00" y="-5238905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7" name="Freeform 126">
              <a:extLst>
                <a:ext uri="{FF2B5EF4-FFF2-40B4-BE49-F238E27FC236}">
                  <a16:creationId xmlns:a16="http://schemas.microsoft.com/office/drawing/2014/main" id="{89E745F2-FE72-4305-8BB2-0A8B13C555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431" y="-545872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8" name="Freeform 127">
              <a:extLst>
                <a:ext uri="{FF2B5EF4-FFF2-40B4-BE49-F238E27FC236}">
                  <a16:creationId xmlns:a16="http://schemas.microsoft.com/office/drawing/2014/main" id="{FE392F78-1B2D-4F0E-BE5A-EE78B52C1C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037" y="-1219160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9" name="Freeform 128">
              <a:extLst>
                <a:ext uri="{FF2B5EF4-FFF2-40B4-BE49-F238E27FC236}">
                  <a16:creationId xmlns:a16="http://schemas.microsoft.com/office/drawing/2014/main" id="{0C02E995-0498-4F00-A7DD-897CEF109A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202" y="-1891548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0" name="Freeform 129">
              <a:extLst>
                <a:ext uri="{FF2B5EF4-FFF2-40B4-BE49-F238E27FC236}">
                  <a16:creationId xmlns:a16="http://schemas.microsoft.com/office/drawing/2014/main" id="{FA5FBC30-3B67-4BDC-917A-447785D3B3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472" y="-2565998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1" name="Freeform 130">
              <a:extLst>
                <a:ext uri="{FF2B5EF4-FFF2-40B4-BE49-F238E27FC236}">
                  <a16:creationId xmlns:a16="http://schemas.microsoft.com/office/drawing/2014/main" id="{35B2D9DF-EFDC-4D39-9DF0-FA65C2E1B7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329" y="-323452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2" name="Freeform 131">
              <a:extLst>
                <a:ext uri="{FF2B5EF4-FFF2-40B4-BE49-F238E27FC236}">
                  <a16:creationId xmlns:a16="http://schemas.microsoft.com/office/drawing/2014/main" id="{DEE26130-F49A-493C-B88E-A639DD8020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496" y="-3906485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3" name="Freeform 132">
              <a:extLst>
                <a:ext uri="{FF2B5EF4-FFF2-40B4-BE49-F238E27FC236}">
                  <a16:creationId xmlns:a16="http://schemas.microsoft.com/office/drawing/2014/main" id="{BEC7E18A-CA5D-4FA1-A3AC-A55CD4A742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02" y="-457659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4" name="Freeform 133">
              <a:extLst>
                <a:ext uri="{FF2B5EF4-FFF2-40B4-BE49-F238E27FC236}">
                  <a16:creationId xmlns:a16="http://schemas.microsoft.com/office/drawing/2014/main" id="{2153AD00-ABD4-49AD-8536-7DA3DB6940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0761" y="-1891377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5" name="Freeform 134">
              <a:extLst>
                <a:ext uri="{FF2B5EF4-FFF2-40B4-BE49-F238E27FC236}">
                  <a16:creationId xmlns:a16="http://schemas.microsoft.com/office/drawing/2014/main" id="{5C47272C-AF67-418A-BB29-6D299533AD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88" y="-2553499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6" name="Freeform 135">
              <a:extLst>
                <a:ext uri="{FF2B5EF4-FFF2-40B4-BE49-F238E27FC236}">
                  <a16:creationId xmlns:a16="http://schemas.microsoft.com/office/drawing/2014/main" id="{46EA6240-1AB2-4EE0-9BF8-E10E2FC4ED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664" y="-3229323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7" name="Freeform 136">
              <a:extLst>
                <a:ext uri="{FF2B5EF4-FFF2-40B4-BE49-F238E27FC236}">
                  <a16:creationId xmlns:a16="http://schemas.microsoft.com/office/drawing/2014/main" id="{29F9135C-D97B-4B46-9ADC-33819F52C1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521" y="-3897849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8" name="Freeform 137">
              <a:extLst>
                <a:ext uri="{FF2B5EF4-FFF2-40B4-BE49-F238E27FC236}">
                  <a16:creationId xmlns:a16="http://schemas.microsoft.com/office/drawing/2014/main" id="{44AF2431-7312-4302-97BB-3EF84413C2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7273" y="-457341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9" name="Freeform 138">
              <a:extLst>
                <a:ext uri="{FF2B5EF4-FFF2-40B4-BE49-F238E27FC236}">
                  <a16:creationId xmlns:a16="http://schemas.microsoft.com/office/drawing/2014/main" id="{9F27B019-D318-4AFA-A2CC-F3EF4188E3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629" y="-5237466"/>
              <a:ext cx="1550931" cy="1342991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0" name="Freeform 139">
              <a:extLst>
                <a:ext uri="{FF2B5EF4-FFF2-40B4-BE49-F238E27FC236}">
                  <a16:creationId xmlns:a16="http://schemas.microsoft.com/office/drawing/2014/main" id="{FF5868D7-D249-4DC4-BAA4-3E57330E32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253" y="-5914113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1" name="Freeform 140">
              <a:extLst>
                <a:ext uri="{FF2B5EF4-FFF2-40B4-BE49-F238E27FC236}">
                  <a16:creationId xmlns:a16="http://schemas.microsoft.com/office/drawing/2014/main" id="{E2F51FEA-A367-42C2-A566-64246741C0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130" y="-6581235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2" name="Freeform 141">
              <a:extLst>
                <a:ext uri="{FF2B5EF4-FFF2-40B4-BE49-F238E27FC236}">
                  <a16:creationId xmlns:a16="http://schemas.microsoft.com/office/drawing/2014/main" id="{8847DFAD-03B3-4DFC-B1FB-5E1A33A420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586" y="-7258463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3" name="Freeform 142">
              <a:extLst>
                <a:ext uri="{FF2B5EF4-FFF2-40B4-BE49-F238E27FC236}">
                  <a16:creationId xmlns:a16="http://schemas.microsoft.com/office/drawing/2014/main" id="{D3A169F8-6F68-4B78-9883-3A1B5DB299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0600" y="-2556543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4" name="Freeform 143">
              <a:extLst>
                <a:ext uri="{FF2B5EF4-FFF2-40B4-BE49-F238E27FC236}">
                  <a16:creationId xmlns:a16="http://schemas.microsoft.com/office/drawing/2014/main" id="{09AAC4B9-D3F9-47C9-BCCE-AE62FAD889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158" y="-323625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5" name="Freeform 144">
              <a:extLst>
                <a:ext uri="{FF2B5EF4-FFF2-40B4-BE49-F238E27FC236}">
                  <a16:creationId xmlns:a16="http://schemas.microsoft.com/office/drawing/2014/main" id="{4E842DED-5CB4-4193-8D96-AD75CE3CE5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578" y="-3903593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6" name="Freeform 145">
              <a:extLst>
                <a:ext uri="{FF2B5EF4-FFF2-40B4-BE49-F238E27FC236}">
                  <a16:creationId xmlns:a16="http://schemas.microsoft.com/office/drawing/2014/main" id="{94C30CDA-A830-4FD0-8903-A08510F02B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491" y="-4580609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7" name="Freeform 146">
              <a:extLst>
                <a:ext uri="{FF2B5EF4-FFF2-40B4-BE49-F238E27FC236}">
                  <a16:creationId xmlns:a16="http://schemas.microsoft.com/office/drawing/2014/main" id="{47237F6C-A581-4627-A519-2283D6EFF4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5602" y="-524408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8" name="Freeform 147">
              <a:extLst>
                <a:ext uri="{FF2B5EF4-FFF2-40B4-BE49-F238E27FC236}">
                  <a16:creationId xmlns:a16="http://schemas.microsoft.com/office/drawing/2014/main" id="{A32FEEA4-06D6-41B0-AE01-B99A3E82C9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264" y="-5922684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9" name="Freeform 148">
              <a:extLst>
                <a:ext uri="{FF2B5EF4-FFF2-40B4-BE49-F238E27FC236}">
                  <a16:creationId xmlns:a16="http://schemas.microsoft.com/office/drawing/2014/main" id="{533BAB23-6B31-402A-8A3B-E91CEB188D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223" y="-659369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0" name="Freeform 149">
              <a:extLst>
                <a:ext uri="{FF2B5EF4-FFF2-40B4-BE49-F238E27FC236}">
                  <a16:creationId xmlns:a16="http://schemas.microsoft.com/office/drawing/2014/main" id="{F97682BA-0907-405B-98E0-11307E4C46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7154" y="-3906782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1" name="Freeform 150">
              <a:extLst>
                <a:ext uri="{FF2B5EF4-FFF2-40B4-BE49-F238E27FC236}">
                  <a16:creationId xmlns:a16="http://schemas.microsoft.com/office/drawing/2014/main" id="{2F1E5064-3B4B-4539-A0BF-8AD9B400AA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02309" y="-4570598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2" name="Freeform 151">
              <a:extLst>
                <a:ext uri="{FF2B5EF4-FFF2-40B4-BE49-F238E27FC236}">
                  <a16:creationId xmlns:a16="http://schemas.microsoft.com/office/drawing/2014/main" id="{79529EB4-18A1-40B2-B8EE-0C41036BD0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747" y="-524446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3" name="Freeform 152">
              <a:extLst>
                <a:ext uri="{FF2B5EF4-FFF2-40B4-BE49-F238E27FC236}">
                  <a16:creationId xmlns:a16="http://schemas.microsoft.com/office/drawing/2014/main" id="{FAF8165F-09D0-4B9C-81B5-065859345F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082" y="-5912673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4" name="Freeform 153">
              <a:extLst>
                <a:ext uri="{FF2B5EF4-FFF2-40B4-BE49-F238E27FC236}">
                  <a16:creationId xmlns:a16="http://schemas.microsoft.com/office/drawing/2014/main" id="{1F0E09F2-4450-4379-99DB-2F0B5C0C1F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76" y="-658632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5" name="Freeform 154">
              <a:extLst>
                <a:ext uri="{FF2B5EF4-FFF2-40B4-BE49-F238E27FC236}">
                  <a16:creationId xmlns:a16="http://schemas.microsoft.com/office/drawing/2014/main" id="{76A4D4F1-C9D2-46E0-A1F9-53F0364681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712" y="-7252609"/>
              <a:ext cx="1552518" cy="1342991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6" name="Freeform 155">
              <a:extLst>
                <a:ext uri="{FF2B5EF4-FFF2-40B4-BE49-F238E27FC236}">
                  <a16:creationId xmlns:a16="http://schemas.microsoft.com/office/drawing/2014/main" id="{1C3DE517-7F7B-4AE7-BECD-03FA32CF05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0374" y="-793121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7" name="Freeform 156">
              <a:extLst>
                <a:ext uri="{FF2B5EF4-FFF2-40B4-BE49-F238E27FC236}">
                  <a16:creationId xmlns:a16="http://schemas.microsoft.com/office/drawing/2014/main" id="{CE3F6A7A-8BFB-47C6-8E2E-D17BAD9910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419" y="-8597752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8" name="Freeform 157">
              <a:extLst>
                <a:ext uri="{FF2B5EF4-FFF2-40B4-BE49-F238E27FC236}">
                  <a16:creationId xmlns:a16="http://schemas.microsoft.com/office/drawing/2014/main" id="{4F0E8732-74E2-4B4F-BFBC-6415E39CB1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148" y="-9273286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9" name="Freeform 158">
              <a:extLst>
                <a:ext uri="{FF2B5EF4-FFF2-40B4-BE49-F238E27FC236}">
                  <a16:creationId xmlns:a16="http://schemas.microsoft.com/office/drawing/2014/main" id="{F434D818-96A2-4FE7-9A73-374752FE1F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470" y="-457522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0" name="Freeform 159">
              <a:extLst>
                <a:ext uri="{FF2B5EF4-FFF2-40B4-BE49-F238E27FC236}">
                  <a16:creationId xmlns:a16="http://schemas.microsoft.com/office/drawing/2014/main" id="{2EDE6FE8-97EB-4A40-8BC2-EF10E2F54D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533" y="-524830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1" name="Freeform 160">
              <a:extLst>
                <a:ext uri="{FF2B5EF4-FFF2-40B4-BE49-F238E27FC236}">
                  <a16:creationId xmlns:a16="http://schemas.microsoft.com/office/drawing/2014/main" id="{C4DE20CE-62B9-431D-B9B0-259B31D2F9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015" y="-591603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2" name="Freeform 161">
              <a:extLst>
                <a:ext uri="{FF2B5EF4-FFF2-40B4-BE49-F238E27FC236}">
                  <a16:creationId xmlns:a16="http://schemas.microsoft.com/office/drawing/2014/main" id="{3AA4F2EA-4BFC-4785-883C-F738C5CEAF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8932" y="-6589586"/>
              <a:ext cx="1550930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3" name="Freeform 162">
              <a:extLst>
                <a:ext uri="{FF2B5EF4-FFF2-40B4-BE49-F238E27FC236}">
                  <a16:creationId xmlns:a16="http://schemas.microsoft.com/office/drawing/2014/main" id="{448C8C16-AD6E-457E-803B-F188674F7E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69827" y="-7260067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4" name="Freeform 163">
              <a:extLst>
                <a:ext uri="{FF2B5EF4-FFF2-40B4-BE49-F238E27FC236}">
                  <a16:creationId xmlns:a16="http://schemas.microsoft.com/office/drawing/2014/main" id="{07160E0A-6630-43E3-9088-34788AD0DF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35" y="-793584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5" name="Freeform 164">
              <a:extLst>
                <a:ext uri="{FF2B5EF4-FFF2-40B4-BE49-F238E27FC236}">
                  <a16:creationId xmlns:a16="http://schemas.microsoft.com/office/drawing/2014/main" id="{04CF201D-FE5E-4F68-ADF2-0B8FD9B7E8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599" y="-860574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6" name="Freeform 165">
              <a:extLst>
                <a:ext uri="{FF2B5EF4-FFF2-40B4-BE49-F238E27FC236}">
                  <a16:creationId xmlns:a16="http://schemas.microsoft.com/office/drawing/2014/main" id="{B49707CD-E9D6-409F-92E4-2E569C8C1E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5469" y="275428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7" name="Freeform 166">
              <a:extLst>
                <a:ext uri="{FF2B5EF4-FFF2-40B4-BE49-F238E27FC236}">
                  <a16:creationId xmlns:a16="http://schemas.microsoft.com/office/drawing/2014/main" id="{B0ABD008-3BCF-4D3E-88A4-49057AA1F4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9503" y="208260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8" name="Freeform 167">
              <a:extLst>
                <a:ext uri="{FF2B5EF4-FFF2-40B4-BE49-F238E27FC236}">
                  <a16:creationId xmlns:a16="http://schemas.microsoft.com/office/drawing/2014/main" id="{B6FF5E81-B6D9-488D-86F2-2F322A70A7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405" y="74141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9" name="Freeform 168">
              <a:extLst>
                <a:ext uri="{FF2B5EF4-FFF2-40B4-BE49-F238E27FC236}">
                  <a16:creationId xmlns:a16="http://schemas.microsoft.com/office/drawing/2014/main" id="{87326982-D6DF-4977-B6DB-9BE0044EA6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2170" y="7164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0" name="Freeform 169">
              <a:extLst>
                <a:ext uri="{FF2B5EF4-FFF2-40B4-BE49-F238E27FC236}">
                  <a16:creationId xmlns:a16="http://schemas.microsoft.com/office/drawing/2014/main" id="{14BBD2C9-846D-4AC0-970F-46FFF0CFBA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3018" y="-126552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1" name="Freeform 170">
              <a:extLst>
                <a:ext uri="{FF2B5EF4-FFF2-40B4-BE49-F238E27FC236}">
                  <a16:creationId xmlns:a16="http://schemas.microsoft.com/office/drawing/2014/main" id="{5DC22495-C261-4C2B-B7B1-219C64E6AA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560" y="-192911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2" name="Freeform 171">
              <a:extLst>
                <a:ext uri="{FF2B5EF4-FFF2-40B4-BE49-F238E27FC236}">
                  <a16:creationId xmlns:a16="http://schemas.microsoft.com/office/drawing/2014/main" id="{58A4CE0A-D6DB-4D5D-ADBE-091F6A98F8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636" y="-32703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3" name="Freeform 172">
              <a:extLst>
                <a:ext uri="{FF2B5EF4-FFF2-40B4-BE49-F238E27FC236}">
                  <a16:creationId xmlns:a16="http://schemas.microsoft.com/office/drawing/2014/main" id="{B182D241-B4C8-472A-BF3A-60544848AD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922" y="-393764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4" name="Freeform 173">
              <a:extLst>
                <a:ext uri="{FF2B5EF4-FFF2-40B4-BE49-F238E27FC236}">
                  <a16:creationId xmlns:a16="http://schemas.microsoft.com/office/drawing/2014/main" id="{9B2E32CF-D89B-42D9-A521-4491460B9C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404" y="-52837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5" name="Freeform 174">
              <a:extLst>
                <a:ext uri="{FF2B5EF4-FFF2-40B4-BE49-F238E27FC236}">
                  <a16:creationId xmlns:a16="http://schemas.microsoft.com/office/drawing/2014/main" id="{D608FB65-3072-4AEE-8F9A-4DC7217E93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4212" y="-595056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6" name="Freeform 175">
              <a:extLst>
                <a:ext uri="{FF2B5EF4-FFF2-40B4-BE49-F238E27FC236}">
                  <a16:creationId xmlns:a16="http://schemas.microsoft.com/office/drawing/2014/main" id="{C65F110E-7D24-4237-8FFA-1BE6E9E1F5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2454" y="34179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7" name="Freeform 176">
              <a:extLst>
                <a:ext uri="{FF2B5EF4-FFF2-40B4-BE49-F238E27FC236}">
                  <a16:creationId xmlns:a16="http://schemas.microsoft.com/office/drawing/2014/main" id="{2746CECC-EA0E-4E45-9429-799DC626E9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974" y="2748801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8" name="Freeform 177">
              <a:extLst>
                <a:ext uri="{FF2B5EF4-FFF2-40B4-BE49-F238E27FC236}">
                  <a16:creationId xmlns:a16="http://schemas.microsoft.com/office/drawing/2014/main" id="{FF4F2B08-D189-41DD-BAA0-0D771CA6C6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22" y="140808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9" name="Freeform 178">
              <a:extLst>
                <a:ext uri="{FF2B5EF4-FFF2-40B4-BE49-F238E27FC236}">
                  <a16:creationId xmlns:a16="http://schemas.microsoft.com/office/drawing/2014/main" id="{8DEDD0EF-AB16-4405-B780-7FA3E80C69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64" y="73503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0" name="Freeform 179">
              <a:extLst>
                <a:ext uri="{FF2B5EF4-FFF2-40B4-BE49-F238E27FC236}">
                  <a16:creationId xmlns:a16="http://schemas.microsoft.com/office/drawing/2014/main" id="{38649E43-41ED-4A22-A138-DF5D6AD070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2383" y="-60319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1" name="Freeform 180">
              <a:extLst>
                <a:ext uri="{FF2B5EF4-FFF2-40B4-BE49-F238E27FC236}">
                  <a16:creationId xmlns:a16="http://schemas.microsoft.com/office/drawing/2014/main" id="{1E61E06D-F147-453D-8713-EC0C50C2EA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935" y="-127376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2" name="Freeform 181">
              <a:extLst>
                <a:ext uri="{FF2B5EF4-FFF2-40B4-BE49-F238E27FC236}">
                  <a16:creationId xmlns:a16="http://schemas.microsoft.com/office/drawing/2014/main" id="{BC1A4C89-804B-42C2-8276-C1ACCA5607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1932" y="-2606856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3" name="Freeform 182">
              <a:extLst>
                <a:ext uri="{FF2B5EF4-FFF2-40B4-BE49-F238E27FC236}">
                  <a16:creationId xmlns:a16="http://schemas.microsoft.com/office/drawing/2014/main" id="{15BB4B61-BA10-4C4D-8386-3E1CFA785F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282" y="-328022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4" name="Freeform 183">
              <a:extLst>
                <a:ext uri="{FF2B5EF4-FFF2-40B4-BE49-F238E27FC236}">
                  <a16:creationId xmlns:a16="http://schemas.microsoft.com/office/drawing/2014/main" id="{EDDD0E2D-7ABB-41EA-AAD4-AA4C37C9DD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814" y="-46157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5" name="Freeform 184">
              <a:extLst>
                <a:ext uri="{FF2B5EF4-FFF2-40B4-BE49-F238E27FC236}">
                  <a16:creationId xmlns:a16="http://schemas.microsoft.com/office/drawing/2014/main" id="{F3EBF8A6-3FCE-4CA6-97DD-F636C58998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2785" y="-528685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6" name="Freeform 185">
              <a:extLst>
                <a:ext uri="{FF2B5EF4-FFF2-40B4-BE49-F238E27FC236}">
                  <a16:creationId xmlns:a16="http://schemas.microsoft.com/office/drawing/2014/main" id="{AA962B3C-A43A-49FD-BF55-031793B8EF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4031" y="208120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7" name="Freeform 186">
              <a:extLst>
                <a:ext uri="{FF2B5EF4-FFF2-40B4-BE49-F238E27FC236}">
                  <a16:creationId xmlns:a16="http://schemas.microsoft.com/office/drawing/2014/main" id="{DD6D36C4-4BCF-4CEE-B6D4-2DD42F982B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5423" y="1412094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8" name="Freeform 187">
              <a:extLst>
                <a:ext uri="{FF2B5EF4-FFF2-40B4-BE49-F238E27FC236}">
                  <a16:creationId xmlns:a16="http://schemas.microsoft.com/office/drawing/2014/main" id="{F1BF10E0-1A93-4FD9-9C6D-EDA440C99A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9950" y="71698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9" name="Freeform 188">
              <a:extLst>
                <a:ext uri="{FF2B5EF4-FFF2-40B4-BE49-F238E27FC236}">
                  <a16:creationId xmlns:a16="http://schemas.microsoft.com/office/drawing/2014/main" id="{C16295B7-F624-474B-9065-439697EEED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295" y="-600242"/>
              <a:ext cx="106358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0" name="Freeform 189">
              <a:extLst>
                <a:ext uri="{FF2B5EF4-FFF2-40B4-BE49-F238E27FC236}">
                  <a16:creationId xmlns:a16="http://schemas.microsoft.com/office/drawing/2014/main" id="{1BBE8C35-806C-4955-AF6F-369AABFF0F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131" y="-1927549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1" name="Freeform 190">
              <a:extLst>
                <a:ext uri="{FF2B5EF4-FFF2-40B4-BE49-F238E27FC236}">
                  <a16:creationId xmlns:a16="http://schemas.microsoft.com/office/drawing/2014/main" id="{08D2E677-8F90-4484-A1DB-3210E75EAF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1384" y="-2610467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2" name="Freeform 191">
              <a:extLst>
                <a:ext uri="{FF2B5EF4-FFF2-40B4-BE49-F238E27FC236}">
                  <a16:creationId xmlns:a16="http://schemas.microsoft.com/office/drawing/2014/main" id="{2C1A46AE-49DC-478F-9C23-1ACF556551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1467" y="-394673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3" name="Freeform 192">
              <a:extLst>
                <a:ext uri="{FF2B5EF4-FFF2-40B4-BE49-F238E27FC236}">
                  <a16:creationId xmlns:a16="http://schemas.microsoft.com/office/drawing/2014/main" id="{AA39A3C5-3FAF-470E-B062-A325D5D559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2539" y="-4617624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4" name="Freeform 193">
              <a:extLst>
                <a:ext uri="{FF2B5EF4-FFF2-40B4-BE49-F238E27FC236}">
                  <a16:creationId xmlns:a16="http://schemas.microsoft.com/office/drawing/2014/main" id="{8DC8C03E-AE93-401E-9783-57B2CEC2E8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2680" y="-595011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5" name="Freeform 194">
              <a:extLst>
                <a:ext uri="{FF2B5EF4-FFF2-40B4-BE49-F238E27FC236}">
                  <a16:creationId xmlns:a16="http://schemas.microsoft.com/office/drawing/2014/main" id="{DDD979D8-332D-4A48-BD8C-98CDAAF3E5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819" y="-662067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6" name="Freeform 195">
              <a:extLst>
                <a:ext uri="{FF2B5EF4-FFF2-40B4-BE49-F238E27FC236}">
                  <a16:creationId xmlns:a16="http://schemas.microsoft.com/office/drawing/2014/main" id="{193F1DA8-4691-4628-8B7F-73EF941B60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1016" y="274333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7" name="Freeform 196">
              <a:extLst>
                <a:ext uri="{FF2B5EF4-FFF2-40B4-BE49-F238E27FC236}">
                  <a16:creationId xmlns:a16="http://schemas.microsoft.com/office/drawing/2014/main" id="{EA817517-8827-4174-AAEE-46131FB34D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5264" y="207244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8" name="Freeform 197">
              <a:extLst>
                <a:ext uri="{FF2B5EF4-FFF2-40B4-BE49-F238E27FC236}">
                  <a16:creationId xmlns:a16="http://schemas.microsoft.com/office/drawing/2014/main" id="{5CE460CB-0CB7-4D1E-AB17-73C1568652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0584" y="73342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9" name="Freeform 198">
              <a:extLst>
                <a:ext uri="{FF2B5EF4-FFF2-40B4-BE49-F238E27FC236}">
                  <a16:creationId xmlns:a16="http://schemas.microsoft.com/office/drawing/2014/main" id="{45925E56-4DC6-49E5-A90F-99C6CE9135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2451" y="6116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0" name="Freeform 199">
              <a:extLst>
                <a:ext uri="{FF2B5EF4-FFF2-40B4-BE49-F238E27FC236}">
                  <a16:creationId xmlns:a16="http://schemas.microsoft.com/office/drawing/2014/main" id="{64016475-81FA-46F0-B80E-6E4E08F6D9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0152" y="-127923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1" name="Freeform 200">
              <a:extLst>
                <a:ext uri="{FF2B5EF4-FFF2-40B4-BE49-F238E27FC236}">
                  <a16:creationId xmlns:a16="http://schemas.microsoft.com/office/drawing/2014/main" id="{384CC89A-6AC8-440E-ABC1-8DE7C0E1A0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320" y="-193927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2" name="Freeform 201">
              <a:extLst>
                <a:ext uri="{FF2B5EF4-FFF2-40B4-BE49-F238E27FC236}">
                  <a16:creationId xmlns:a16="http://schemas.microsoft.com/office/drawing/2014/main" id="{BF1E6576-BE7B-4420-903B-5EFD6FC0B3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2925" y="-3289215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3" name="Freeform 202">
              <a:extLst>
                <a:ext uri="{FF2B5EF4-FFF2-40B4-BE49-F238E27FC236}">
                  <a16:creationId xmlns:a16="http://schemas.microsoft.com/office/drawing/2014/main" id="{23552C73-B807-41D0-907F-45746CE64C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44" y="-395489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4" name="Freeform 203">
              <a:extLst>
                <a:ext uri="{FF2B5EF4-FFF2-40B4-BE49-F238E27FC236}">
                  <a16:creationId xmlns:a16="http://schemas.microsoft.com/office/drawing/2014/main" id="{ABD73331-930B-4D54-89B5-3479F950A2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376" y="-529036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5" name="Freeform 204">
              <a:extLst>
                <a:ext uri="{FF2B5EF4-FFF2-40B4-BE49-F238E27FC236}">
                  <a16:creationId xmlns:a16="http://schemas.microsoft.com/office/drawing/2014/main" id="{F009E4FB-EE53-401B-9FE3-D5059CDD5A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928" y="-596368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6" name="Freeform 206">
              <a:extLst>
                <a:ext uri="{FF2B5EF4-FFF2-40B4-BE49-F238E27FC236}">
                  <a16:creationId xmlns:a16="http://schemas.microsoft.com/office/drawing/2014/main" id="{F3A043E8-6B08-48BA-B186-0C2968B41A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0327" y="1414666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7" name="Freeform 207">
              <a:extLst>
                <a:ext uri="{FF2B5EF4-FFF2-40B4-BE49-F238E27FC236}">
                  <a16:creationId xmlns:a16="http://schemas.microsoft.com/office/drawing/2014/main" id="{3FDAECF4-59C4-4DA3-A01F-1ED19BDD5E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084" y="742726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8" name="Freeform 208">
              <a:extLst>
                <a:ext uri="{FF2B5EF4-FFF2-40B4-BE49-F238E27FC236}">
                  <a16:creationId xmlns:a16="http://schemas.microsoft.com/office/drawing/2014/main" id="{F6C7B9AF-59CE-42DB-8208-791E92338D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032" y="-59679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9" name="Freeform 209">
              <a:extLst>
                <a:ext uri="{FF2B5EF4-FFF2-40B4-BE49-F238E27FC236}">
                  <a16:creationId xmlns:a16="http://schemas.microsoft.com/office/drawing/2014/main" id="{17F01194-1FA2-469A-9282-B82FA928A0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4965" y="-1265990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0" name="Freeform 210">
              <a:extLst>
                <a:ext uri="{FF2B5EF4-FFF2-40B4-BE49-F238E27FC236}">
                  <a16:creationId xmlns:a16="http://schemas.microsoft.com/office/drawing/2014/main" id="{4172A07D-D9F5-444A-A28A-95C14DA0A7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875" y="-2605146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1" name="Freeform 211">
              <a:extLst>
                <a:ext uri="{FF2B5EF4-FFF2-40B4-BE49-F238E27FC236}">
                  <a16:creationId xmlns:a16="http://schemas.microsoft.com/office/drawing/2014/main" id="{43323963-DF02-4812-A8FC-99E8D4857B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562" y="-326812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2" name="Freeform 212">
              <a:extLst>
                <a:ext uri="{FF2B5EF4-FFF2-40B4-BE49-F238E27FC236}">
                  <a16:creationId xmlns:a16="http://schemas.microsoft.com/office/drawing/2014/main" id="{1297D1C9-1CDE-4288-A988-4D0DC718E2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432" y="-460793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3" name="Freeform 213">
              <a:extLst>
                <a:ext uri="{FF2B5EF4-FFF2-40B4-BE49-F238E27FC236}">
                  <a16:creationId xmlns:a16="http://schemas.microsoft.com/office/drawing/2014/main" id="{C4C2FA73-4263-4096-B36A-A1338BBA4D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103" y="-5285936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4" name="Freeform 214">
              <a:extLst>
                <a:ext uri="{FF2B5EF4-FFF2-40B4-BE49-F238E27FC236}">
                  <a16:creationId xmlns:a16="http://schemas.microsoft.com/office/drawing/2014/main" id="{0002233E-68E4-4F4E-BA57-EAC8B1C3AE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2200" y="-662138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5" name="Freeform 215">
              <a:extLst>
                <a:ext uri="{FF2B5EF4-FFF2-40B4-BE49-F238E27FC236}">
                  <a16:creationId xmlns:a16="http://schemas.microsoft.com/office/drawing/2014/main" id="{6F1F9FA4-6C13-44D5-A86B-88E32465A4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5866" y="-729010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6" name="Freeform 216">
              <a:extLst>
                <a:ext uri="{FF2B5EF4-FFF2-40B4-BE49-F238E27FC236}">
                  <a16:creationId xmlns:a16="http://schemas.microsoft.com/office/drawing/2014/main" id="{E3E39832-2FF7-491A-A9B7-F334615115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6412" y="207443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7" name="Freeform 217">
              <a:extLst>
                <a:ext uri="{FF2B5EF4-FFF2-40B4-BE49-F238E27FC236}">
                  <a16:creationId xmlns:a16="http://schemas.microsoft.com/office/drawing/2014/main" id="{166868E0-1C93-4A99-BEC7-A44E06EE6C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1453" y="140492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8" name="Freeform 218">
              <a:extLst>
                <a:ext uri="{FF2B5EF4-FFF2-40B4-BE49-F238E27FC236}">
                  <a16:creationId xmlns:a16="http://schemas.microsoft.com/office/drawing/2014/main" id="{87B5BFD3-1739-4222-BD2A-8BD50A6FC7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8148" y="6511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9" name="Freeform 219">
              <a:extLst>
                <a:ext uri="{FF2B5EF4-FFF2-40B4-BE49-F238E27FC236}">
                  <a16:creationId xmlns:a16="http://schemas.microsoft.com/office/drawing/2014/main" id="{D43AE882-4C89-44E0-825E-63002B2F31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0015" y="-60714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0" name="Freeform 220">
              <a:extLst>
                <a:ext uri="{FF2B5EF4-FFF2-40B4-BE49-F238E27FC236}">
                  <a16:creationId xmlns:a16="http://schemas.microsoft.com/office/drawing/2014/main" id="{D4813C4C-5242-4114-8A06-280799086F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84" y="-1938551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1" name="Freeform 221">
              <a:extLst>
                <a:ext uri="{FF2B5EF4-FFF2-40B4-BE49-F238E27FC236}">
                  <a16:creationId xmlns:a16="http://schemas.microsoft.com/office/drawing/2014/main" id="{3CD7A97A-8166-4C25-9A44-2206B7F5B9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569" y="-260864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2" name="Freeform 222">
              <a:extLst>
                <a:ext uri="{FF2B5EF4-FFF2-40B4-BE49-F238E27FC236}">
                  <a16:creationId xmlns:a16="http://schemas.microsoft.com/office/drawing/2014/main" id="{7445ECB6-08AD-46C7-80C2-588BBE62B4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721" y="-395099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3" name="Freeform 223">
              <a:extLst>
                <a:ext uri="{FF2B5EF4-FFF2-40B4-BE49-F238E27FC236}">
                  <a16:creationId xmlns:a16="http://schemas.microsoft.com/office/drawing/2014/main" id="{6ACE94A1-F63E-4DAD-8E36-76F6698B74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968" y="-4619129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4" name="Freeform 224">
              <a:extLst>
                <a:ext uri="{FF2B5EF4-FFF2-40B4-BE49-F238E27FC236}">
                  <a16:creationId xmlns:a16="http://schemas.microsoft.com/office/drawing/2014/main" id="{53A08063-583D-4D3E-B48C-DB5015B2C6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023" y="-595767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5" name="Freeform 225">
              <a:extLst>
                <a:ext uri="{FF2B5EF4-FFF2-40B4-BE49-F238E27FC236}">
                  <a16:creationId xmlns:a16="http://schemas.microsoft.com/office/drawing/2014/main" id="{13E68547-174D-4BC1-B6A1-3A05D57EE1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117" y="-663120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6" name="Freeform 226">
              <a:extLst>
                <a:ext uri="{FF2B5EF4-FFF2-40B4-BE49-F238E27FC236}">
                  <a16:creationId xmlns:a16="http://schemas.microsoft.com/office/drawing/2014/main" id="{84E5D43F-2275-44A6-AE6B-7EE29EC3E9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201" y="747679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7" name="Freeform 227">
              <a:extLst>
                <a:ext uri="{FF2B5EF4-FFF2-40B4-BE49-F238E27FC236}">
                  <a16:creationId xmlns:a16="http://schemas.microsoft.com/office/drawing/2014/main" id="{767D62D5-AC2C-4D1A-930E-3534B6E253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3861" y="79543"/>
              <a:ext cx="106359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8" name="Freeform 228">
              <a:extLst>
                <a:ext uri="{FF2B5EF4-FFF2-40B4-BE49-F238E27FC236}">
                  <a16:creationId xmlns:a16="http://schemas.microsoft.com/office/drawing/2014/main" id="{D6003B45-C526-4167-840D-2F30FDDAE1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4390" y="-126373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9" name="Freeform 229">
              <a:extLst>
                <a:ext uri="{FF2B5EF4-FFF2-40B4-BE49-F238E27FC236}">
                  <a16:creationId xmlns:a16="http://schemas.microsoft.com/office/drawing/2014/main" id="{33BACB27-072D-4A05-BD75-02C73A4B4D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242" y="-1927584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0" name="Freeform 230">
              <a:extLst>
                <a:ext uri="{FF2B5EF4-FFF2-40B4-BE49-F238E27FC236}">
                  <a16:creationId xmlns:a16="http://schemas.microsoft.com/office/drawing/2014/main" id="{076DB7EF-D26F-4158-9A6B-8F3E4B333B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71" y="-327245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1" name="Freeform 231">
              <a:extLst>
                <a:ext uri="{FF2B5EF4-FFF2-40B4-BE49-F238E27FC236}">
                  <a16:creationId xmlns:a16="http://schemas.microsoft.com/office/drawing/2014/main" id="{310F2C29-2DD1-435A-8BE2-1CE5142EE9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750" y="-393564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2" name="Freeform 232">
              <a:extLst>
                <a:ext uri="{FF2B5EF4-FFF2-40B4-BE49-F238E27FC236}">
                  <a16:creationId xmlns:a16="http://schemas.microsoft.com/office/drawing/2014/main" id="{CCDAAC32-B2AC-413B-8ED9-1A50C834A6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827" y="-527683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3" name="Freeform 233">
              <a:extLst>
                <a:ext uri="{FF2B5EF4-FFF2-40B4-BE49-F238E27FC236}">
                  <a16:creationId xmlns:a16="http://schemas.microsoft.com/office/drawing/2014/main" id="{34C9A8B1-2A63-4B53-80DE-8BD8BABBB8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667" y="-5952661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4" name="Freeform 234">
              <a:extLst>
                <a:ext uri="{FF2B5EF4-FFF2-40B4-BE49-F238E27FC236}">
                  <a16:creationId xmlns:a16="http://schemas.microsoft.com/office/drawing/2014/main" id="{7F9E4AD1-FCFC-42F2-93C4-4FEDF310CE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2280" y="-7288585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5" name="Freeform 235">
              <a:extLst>
                <a:ext uri="{FF2B5EF4-FFF2-40B4-BE49-F238E27FC236}">
                  <a16:creationId xmlns:a16="http://schemas.microsoft.com/office/drawing/2014/main" id="{BF2C14EA-6341-4E5D-883A-8C0F0C10FE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262" y="-795899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6" name="Freeform 236">
              <a:extLst>
                <a:ext uri="{FF2B5EF4-FFF2-40B4-BE49-F238E27FC236}">
                  <a16:creationId xmlns:a16="http://schemas.microsoft.com/office/drawing/2014/main" id="{D9A57EBE-AA1D-4FE5-AC3D-EBF6201259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248" y="1410567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7" name="Freeform 237">
              <a:extLst>
                <a:ext uri="{FF2B5EF4-FFF2-40B4-BE49-F238E27FC236}">
                  <a16:creationId xmlns:a16="http://schemas.microsoft.com/office/drawing/2014/main" id="{6C852550-CFBE-4566-BF27-481B1537F8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8223" y="73523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8" name="Freeform 238">
              <a:extLst>
                <a:ext uri="{FF2B5EF4-FFF2-40B4-BE49-F238E27FC236}">
                  <a16:creationId xmlns:a16="http://schemas.microsoft.com/office/drawing/2014/main" id="{A8F01EBD-471E-49AE-A906-696A343736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337" y="-60240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9" name="Freeform 239">
              <a:extLst>
                <a:ext uri="{FF2B5EF4-FFF2-40B4-BE49-F238E27FC236}">
                  <a16:creationId xmlns:a16="http://schemas.microsoft.com/office/drawing/2014/main" id="{1507E097-1420-4788-B3BE-2CA6CD78A4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551" y="-1274136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0" name="Freeform 240">
              <a:extLst>
                <a:ext uri="{FF2B5EF4-FFF2-40B4-BE49-F238E27FC236}">
                  <a16:creationId xmlns:a16="http://schemas.microsoft.com/office/drawing/2014/main" id="{ADE0F792-F1A8-41E2-91C6-DCD126713A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206" y="-260559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1" name="Freeform 241">
              <a:extLst>
                <a:ext uri="{FF2B5EF4-FFF2-40B4-BE49-F238E27FC236}">
                  <a16:creationId xmlns:a16="http://schemas.microsoft.com/office/drawing/2014/main" id="{531630DE-F1EC-4426-A7BC-D8A282859B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563" y="-3284651"/>
              <a:ext cx="106359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2" name="Freeform 242">
              <a:extLst>
                <a:ext uri="{FF2B5EF4-FFF2-40B4-BE49-F238E27FC236}">
                  <a16:creationId xmlns:a16="http://schemas.microsoft.com/office/drawing/2014/main" id="{D1799128-F3C6-4C60-8EF3-F3A04ACB92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187" y="-461550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3" name="Freeform 243">
              <a:extLst>
                <a:ext uri="{FF2B5EF4-FFF2-40B4-BE49-F238E27FC236}">
                  <a16:creationId xmlns:a16="http://schemas.microsoft.com/office/drawing/2014/main" id="{7017B7A3-C6D5-431C-91A6-138BD2F492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060" y="-528559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4" name="Freeform 244">
              <a:extLst>
                <a:ext uri="{FF2B5EF4-FFF2-40B4-BE49-F238E27FC236}">
                  <a16:creationId xmlns:a16="http://schemas.microsoft.com/office/drawing/2014/main" id="{A235B64A-DA43-4512-BB1B-23A77C6F8F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755" y="-662540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5" name="Freeform 245">
              <a:extLst>
                <a:ext uri="{FF2B5EF4-FFF2-40B4-BE49-F238E27FC236}">
                  <a16:creationId xmlns:a16="http://schemas.microsoft.com/office/drawing/2014/main" id="{BA532359-D972-4FCE-BDC5-9DD9D0B514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621" y="-729766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6" name="Freeform 246">
              <a:extLst>
                <a:ext uri="{FF2B5EF4-FFF2-40B4-BE49-F238E27FC236}">
                  <a16:creationId xmlns:a16="http://schemas.microsoft.com/office/drawing/2014/main" id="{583AD0E2-22BC-48BB-8431-8B58C508D1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765" y="79365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7" name="Freeform 247">
              <a:extLst>
                <a:ext uri="{FF2B5EF4-FFF2-40B4-BE49-F238E27FC236}">
                  <a16:creationId xmlns:a16="http://schemas.microsoft.com/office/drawing/2014/main" id="{40569353-B99B-42EE-99AF-FB8089046E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8357" y="-593291"/>
              <a:ext cx="106358" cy="10477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8" name="Freeform 248">
              <a:extLst>
                <a:ext uri="{FF2B5EF4-FFF2-40B4-BE49-F238E27FC236}">
                  <a16:creationId xmlns:a16="http://schemas.microsoft.com/office/drawing/2014/main" id="{7F63A757-7CD9-4D1C-A984-DBB0141AF8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249" y="-1927500"/>
              <a:ext cx="107946" cy="10477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9" name="Freeform 249">
              <a:extLst>
                <a:ext uri="{FF2B5EF4-FFF2-40B4-BE49-F238E27FC236}">
                  <a16:creationId xmlns:a16="http://schemas.microsoft.com/office/drawing/2014/main" id="{8562B557-2164-4D11-B91E-8C090AEAC1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122" y="-259484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0" name="Freeform 250">
              <a:extLst>
                <a:ext uri="{FF2B5EF4-FFF2-40B4-BE49-F238E27FC236}">
                  <a16:creationId xmlns:a16="http://schemas.microsoft.com/office/drawing/2014/main" id="{49ABB1C7-032E-45EC-9069-AEDCED0C9E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655" y="-3933069"/>
              <a:ext cx="107946" cy="104773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1" name="Freeform 251">
              <a:extLst>
                <a:ext uri="{FF2B5EF4-FFF2-40B4-BE49-F238E27FC236}">
                  <a16:creationId xmlns:a16="http://schemas.microsoft.com/office/drawing/2014/main" id="{18560FD4-AC31-41C9-80B4-36A3CD016A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271" y="-4606916"/>
              <a:ext cx="107946" cy="10477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2" name="Freeform 252">
              <a:extLst>
                <a:ext uri="{FF2B5EF4-FFF2-40B4-BE49-F238E27FC236}">
                  <a16:creationId xmlns:a16="http://schemas.microsoft.com/office/drawing/2014/main" id="{7B195C53-BC61-4267-856E-42FE80609A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245" y="-5945617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3" name="Freeform 253">
              <a:extLst>
                <a:ext uri="{FF2B5EF4-FFF2-40B4-BE49-F238E27FC236}">
                  <a16:creationId xmlns:a16="http://schemas.microsoft.com/office/drawing/2014/main" id="{FF1AC37B-E5FF-4A48-9C0F-F7FE43058E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045" y="-6618197"/>
              <a:ext cx="107946" cy="104773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4" name="Freeform 254">
              <a:extLst>
                <a:ext uri="{FF2B5EF4-FFF2-40B4-BE49-F238E27FC236}">
                  <a16:creationId xmlns:a16="http://schemas.microsoft.com/office/drawing/2014/main" id="{888F5F4F-9690-4B5D-B9E1-F2D4CFD680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971" y="-7960576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5" name="Freeform 255">
              <a:extLst>
                <a:ext uri="{FF2B5EF4-FFF2-40B4-BE49-F238E27FC236}">
                  <a16:creationId xmlns:a16="http://schemas.microsoft.com/office/drawing/2014/main" id="{5025DBFB-9CF2-4A72-AA01-B027CB1749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218" y="-8631461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6" name="Freeform 256">
              <a:extLst>
                <a:ext uri="{FF2B5EF4-FFF2-40B4-BE49-F238E27FC236}">
                  <a16:creationId xmlns:a16="http://schemas.microsoft.com/office/drawing/2014/main" id="{18870B67-BF27-4D3A-B42C-FEB7ED3B74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70959" y="73997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7" name="Freeform 257">
              <a:extLst>
                <a:ext uri="{FF2B5EF4-FFF2-40B4-BE49-F238E27FC236}">
                  <a16:creationId xmlns:a16="http://schemas.microsoft.com/office/drawing/2014/main" id="{D0B75BDA-4885-457F-93C3-62083B6E2B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0792" y="70391"/>
              <a:ext cx="103183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8" name="Freeform 258">
              <a:extLst>
                <a:ext uri="{FF2B5EF4-FFF2-40B4-BE49-F238E27FC236}">
                  <a16:creationId xmlns:a16="http://schemas.microsoft.com/office/drawing/2014/main" id="{392C58AA-674F-43E1-9B33-2FE1755C5B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1901" y="-127072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9" name="Freeform 259">
              <a:extLst>
                <a:ext uri="{FF2B5EF4-FFF2-40B4-BE49-F238E27FC236}">
                  <a16:creationId xmlns:a16="http://schemas.microsoft.com/office/drawing/2014/main" id="{A78549AF-CAA7-4DFB-BD71-4325483AC7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107" y="-193546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0" name="Freeform 260">
              <a:extLst>
                <a:ext uri="{FF2B5EF4-FFF2-40B4-BE49-F238E27FC236}">
                  <a16:creationId xmlns:a16="http://schemas.microsoft.com/office/drawing/2014/main" id="{C48CFB75-A1BE-425F-AB56-3310D2D071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1" y="-327390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1" name="Freeform 261">
              <a:extLst>
                <a:ext uri="{FF2B5EF4-FFF2-40B4-BE49-F238E27FC236}">
                  <a16:creationId xmlns:a16="http://schemas.microsoft.com/office/drawing/2014/main" id="{AB0F656A-8803-419F-B750-A048055126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2948" y="-3943681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2" name="Freeform 262">
              <a:extLst>
                <a:ext uri="{FF2B5EF4-FFF2-40B4-BE49-F238E27FC236}">
                  <a16:creationId xmlns:a16="http://schemas.microsoft.com/office/drawing/2014/main" id="{908C3A6F-CFDC-4809-AF13-09047F06A0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436" y="-528487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3" name="Freeform 263">
              <a:extLst>
                <a:ext uri="{FF2B5EF4-FFF2-40B4-BE49-F238E27FC236}">
                  <a16:creationId xmlns:a16="http://schemas.microsoft.com/office/drawing/2014/main" id="{7347EBE4-F952-4456-B150-CD57F8DA3E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786" y="-595824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4" name="Freeform 264">
              <a:extLst>
                <a:ext uri="{FF2B5EF4-FFF2-40B4-BE49-F238E27FC236}">
                  <a16:creationId xmlns:a16="http://schemas.microsoft.com/office/drawing/2014/main" id="{D0EAA86E-69DE-4D86-B201-7034FA401F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3151" y="-729430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5" name="Freeform 265">
              <a:extLst>
                <a:ext uri="{FF2B5EF4-FFF2-40B4-BE49-F238E27FC236}">
                  <a16:creationId xmlns:a16="http://schemas.microsoft.com/office/drawing/2014/main" id="{A289B77B-F103-4A23-AE50-4EB0C42BC5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5889" y="-7971982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6" name="Freeform 266">
              <a:extLst>
                <a:ext uri="{FF2B5EF4-FFF2-40B4-BE49-F238E27FC236}">
                  <a16:creationId xmlns:a16="http://schemas.microsoft.com/office/drawing/2014/main" id="{355A202C-A574-4E6D-AFCD-68BFD4E846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71538" y="-59045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7" name="Freeform 267">
              <a:extLst>
                <a:ext uri="{FF2B5EF4-FFF2-40B4-BE49-F238E27FC236}">
                  <a16:creationId xmlns:a16="http://schemas.microsoft.com/office/drawing/2014/main" id="{DA00F095-DB30-4DED-874D-97F12D807F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2823" y="-126054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8" name="Freeform 268">
              <a:extLst>
                <a:ext uri="{FF2B5EF4-FFF2-40B4-BE49-F238E27FC236}">
                  <a16:creationId xmlns:a16="http://schemas.microsoft.com/office/drawing/2014/main" id="{143DA64E-E51E-4EF0-94C5-DA6D61F9B4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7456" y="-2598378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9" name="Freeform 269">
              <a:extLst>
                <a:ext uri="{FF2B5EF4-FFF2-40B4-BE49-F238E27FC236}">
                  <a16:creationId xmlns:a16="http://schemas.microsoft.com/office/drawing/2014/main" id="{4A9CACA0-08FD-4E91-B707-C9CA13EF5B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4802" y="-3270319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0" name="Freeform 270">
              <a:extLst>
                <a:ext uri="{FF2B5EF4-FFF2-40B4-BE49-F238E27FC236}">
                  <a16:creationId xmlns:a16="http://schemas.microsoft.com/office/drawing/2014/main" id="{C98B5A5B-92A9-4D48-8EF2-B1DD4BEBAD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110" y="-4601062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1" name="Freeform 271">
              <a:extLst>
                <a:ext uri="{FF2B5EF4-FFF2-40B4-BE49-F238E27FC236}">
                  <a16:creationId xmlns:a16="http://schemas.microsoft.com/office/drawing/2014/main" id="{D1D83F27-9FFD-4B16-BA60-6991EF9212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8891" y="-5280544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2" name="Freeform 272">
              <a:extLst>
                <a:ext uri="{FF2B5EF4-FFF2-40B4-BE49-F238E27FC236}">
                  <a16:creationId xmlns:a16="http://schemas.microsoft.com/office/drawing/2014/main" id="{EADE3DDF-6EBD-4DC0-AEA8-172E23DAB3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8974" y="-661681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3" name="Freeform 273">
              <a:extLst>
                <a:ext uri="{FF2B5EF4-FFF2-40B4-BE49-F238E27FC236}">
                  <a16:creationId xmlns:a16="http://schemas.microsoft.com/office/drawing/2014/main" id="{21122774-03BE-4043-BB13-E7C8067B3B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7171" y="-7282434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4" name="Freeform 274">
              <a:extLst>
                <a:ext uri="{FF2B5EF4-FFF2-40B4-BE49-F238E27FC236}">
                  <a16:creationId xmlns:a16="http://schemas.microsoft.com/office/drawing/2014/main" id="{0F138AD7-05FF-48A1-82B3-6CD90F77FC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9393" y="-862314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5" name="Freeform 275">
              <a:extLst>
                <a:ext uri="{FF2B5EF4-FFF2-40B4-BE49-F238E27FC236}">
                  <a16:creationId xmlns:a16="http://schemas.microsoft.com/office/drawing/2014/main" id="{4914725C-10B2-4345-8532-ACB0BA817D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28326" y="-9292340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6" name="Freeform 276">
              <a:extLst>
                <a:ext uri="{FF2B5EF4-FFF2-40B4-BE49-F238E27FC236}">
                  <a16:creationId xmlns:a16="http://schemas.microsoft.com/office/drawing/2014/main" id="{A7599869-D397-42DF-BA4C-3122BEEA4C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805" y="6638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7" name="Freeform 277">
              <a:extLst>
                <a:ext uri="{FF2B5EF4-FFF2-40B4-BE49-F238E27FC236}">
                  <a16:creationId xmlns:a16="http://schemas.microsoft.com/office/drawing/2014/main" id="{FB0C2AAB-CB01-4188-894F-892F77F498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4677" y="-60371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8" name="Freeform 278">
              <a:extLst>
                <a:ext uri="{FF2B5EF4-FFF2-40B4-BE49-F238E27FC236}">
                  <a16:creationId xmlns:a16="http://schemas.microsoft.com/office/drawing/2014/main" id="{8EB4CA10-2E93-4E35-AA8B-0AC7A0FF9B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386" y="-193369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9" name="Freeform 279">
              <a:extLst>
                <a:ext uri="{FF2B5EF4-FFF2-40B4-BE49-F238E27FC236}">
                  <a16:creationId xmlns:a16="http://schemas.microsoft.com/office/drawing/2014/main" id="{B895C42A-FB6A-4964-84B8-B7805E83E6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258" y="-260103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0" name="Freeform 280">
              <a:extLst>
                <a:ext uri="{FF2B5EF4-FFF2-40B4-BE49-F238E27FC236}">
                  <a16:creationId xmlns:a16="http://schemas.microsoft.com/office/drawing/2014/main" id="{D0829C5B-6528-4A2A-ACC3-1875EC3564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226" y="-3941902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1" name="Freeform 281">
              <a:extLst>
                <a:ext uri="{FF2B5EF4-FFF2-40B4-BE49-F238E27FC236}">
                  <a16:creationId xmlns:a16="http://schemas.microsoft.com/office/drawing/2014/main" id="{9E46AC12-0AE2-4DAC-9F12-D32B132DD9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826" y="-461093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2" name="Freeform 282">
              <a:extLst>
                <a:ext uri="{FF2B5EF4-FFF2-40B4-BE49-F238E27FC236}">
                  <a16:creationId xmlns:a16="http://schemas.microsoft.com/office/drawing/2014/main" id="{B5ACE1A1-B304-4725-A9C6-119D15AB14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5251" y="-595159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3" name="Freeform 283">
              <a:extLst>
                <a:ext uri="{FF2B5EF4-FFF2-40B4-BE49-F238E27FC236}">
                  <a16:creationId xmlns:a16="http://schemas.microsoft.com/office/drawing/2014/main" id="{6078AAB2-63CF-4CA1-96FD-700AFFCAA8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080" y="-6621899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4" name="Freeform 284">
              <a:extLst>
                <a:ext uri="{FF2B5EF4-FFF2-40B4-BE49-F238E27FC236}">
                  <a16:creationId xmlns:a16="http://schemas.microsoft.com/office/drawing/2014/main" id="{3FDB7C1F-EA0C-413F-B21F-5676C32A03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3231" y="-7961501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5" name="Freeform 285">
              <a:extLst>
                <a:ext uri="{FF2B5EF4-FFF2-40B4-BE49-F238E27FC236}">
                  <a16:creationId xmlns:a16="http://schemas.microsoft.com/office/drawing/2014/main" id="{4B3F06AD-AF00-4119-A1CC-08BFD30200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434" y="-863534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6" name="Freeform 286">
              <a:extLst>
                <a:ext uri="{FF2B5EF4-FFF2-40B4-BE49-F238E27FC236}">
                  <a16:creationId xmlns:a16="http://schemas.microsoft.com/office/drawing/2014/main" id="{BACC35D8-2BBA-4D01-885D-3A6EAEAAB0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222" y="-125971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7" name="Freeform 287">
              <a:extLst>
                <a:ext uri="{FF2B5EF4-FFF2-40B4-BE49-F238E27FC236}">
                  <a16:creationId xmlns:a16="http://schemas.microsoft.com/office/drawing/2014/main" id="{57457168-F12D-413F-AAB6-C3F020F4A2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2400" y="-193078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8" name="Freeform 288">
              <a:extLst>
                <a:ext uri="{FF2B5EF4-FFF2-40B4-BE49-F238E27FC236}">
                  <a16:creationId xmlns:a16="http://schemas.microsoft.com/office/drawing/2014/main" id="{9055DF99-F6ED-4780-9CAF-8BBBFAF691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226" y="-3268066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9" name="Freeform 289">
              <a:extLst>
                <a:ext uri="{FF2B5EF4-FFF2-40B4-BE49-F238E27FC236}">
                  <a16:creationId xmlns:a16="http://schemas.microsoft.com/office/drawing/2014/main" id="{F1346441-7E6B-4D92-96E4-8ADD449640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7185" y="-3930936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0" name="Freeform 290">
              <a:extLst>
                <a:ext uri="{FF2B5EF4-FFF2-40B4-BE49-F238E27FC236}">
                  <a16:creationId xmlns:a16="http://schemas.microsoft.com/office/drawing/2014/main" id="{E597BC89-BFC4-4728-AE56-C52E3B81A4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382" y="-527522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1" name="Freeform 291">
              <a:extLst>
                <a:ext uri="{FF2B5EF4-FFF2-40B4-BE49-F238E27FC236}">
                  <a16:creationId xmlns:a16="http://schemas.microsoft.com/office/drawing/2014/main" id="{0393A814-E0F0-4F2B-B7A5-CB1753B217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5166" y="-5940841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2" name="Freeform 292">
              <a:extLst>
                <a:ext uri="{FF2B5EF4-FFF2-40B4-BE49-F238E27FC236}">
                  <a16:creationId xmlns:a16="http://schemas.microsoft.com/office/drawing/2014/main" id="{DF985811-1D0D-44D9-BE94-6D720392DB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538" y="-728512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3" name="Freeform 293">
              <a:extLst>
                <a:ext uri="{FF2B5EF4-FFF2-40B4-BE49-F238E27FC236}">
                  <a16:creationId xmlns:a16="http://schemas.microsoft.com/office/drawing/2014/main" id="{03DF7CEC-3B2B-40E4-B160-E4767B0E26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7610" y="-7956013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4" name="Freeform 294">
              <a:extLst>
                <a:ext uri="{FF2B5EF4-FFF2-40B4-BE49-F238E27FC236}">
                  <a16:creationId xmlns:a16="http://schemas.microsoft.com/office/drawing/2014/main" id="{B7E3017D-BBD8-433B-82EE-C0E71C2FC0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706" y="-929304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5" name="Freeform 295">
              <a:extLst>
                <a:ext uri="{FF2B5EF4-FFF2-40B4-BE49-F238E27FC236}">
                  <a16:creationId xmlns:a16="http://schemas.microsoft.com/office/drawing/2014/main" id="{FDEA835C-0B37-40FD-B231-364A41C3CC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7264" y="-996144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6" name="Freeform 296">
              <a:extLst>
                <a:ext uri="{FF2B5EF4-FFF2-40B4-BE49-F238E27FC236}">
                  <a16:creationId xmlns:a16="http://schemas.microsoft.com/office/drawing/2014/main" id="{8D42DDFC-801F-467C-92CD-0033460B8E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743" y="-60272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7" name="Freeform 297">
              <a:extLst>
                <a:ext uri="{FF2B5EF4-FFF2-40B4-BE49-F238E27FC236}">
                  <a16:creationId xmlns:a16="http://schemas.microsoft.com/office/drawing/2014/main" id="{BCE1257B-A8AD-444E-BD82-77974FFDDC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0867" y="-127123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8" name="Freeform 298">
              <a:extLst>
                <a:ext uri="{FF2B5EF4-FFF2-40B4-BE49-F238E27FC236}">
                  <a16:creationId xmlns:a16="http://schemas.microsoft.com/office/drawing/2014/main" id="{BBB6FFF4-C2ED-46E7-BD33-82EF91483E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863" y="-260157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9" name="Freeform 299">
              <a:extLst>
                <a:ext uri="{FF2B5EF4-FFF2-40B4-BE49-F238E27FC236}">
                  <a16:creationId xmlns:a16="http://schemas.microsoft.com/office/drawing/2014/main" id="{2237EF83-68C3-4B3B-9D27-D72A67355F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4936" y="-327521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0" name="Freeform 300">
              <a:extLst>
                <a:ext uri="{FF2B5EF4-FFF2-40B4-BE49-F238E27FC236}">
                  <a16:creationId xmlns:a16="http://schemas.microsoft.com/office/drawing/2014/main" id="{1725F941-339F-4C02-BE44-1B1F031F1B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079" y="-4610583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1" name="Freeform 301">
              <a:extLst>
                <a:ext uri="{FF2B5EF4-FFF2-40B4-BE49-F238E27FC236}">
                  <a16:creationId xmlns:a16="http://schemas.microsoft.com/office/drawing/2014/main" id="{E5102D74-CC99-4A9C-B40D-250CDA3580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8076" y="-5280306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2" name="Freeform 302">
              <a:extLst>
                <a:ext uri="{FF2B5EF4-FFF2-40B4-BE49-F238E27FC236}">
                  <a16:creationId xmlns:a16="http://schemas.microsoft.com/office/drawing/2014/main" id="{AA620299-4DF6-4075-B8F5-5C1C874EFA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89853" y="-662186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3" name="Freeform 303">
              <a:extLst>
                <a:ext uri="{FF2B5EF4-FFF2-40B4-BE49-F238E27FC236}">
                  <a16:creationId xmlns:a16="http://schemas.microsoft.com/office/drawing/2014/main" id="{B4172953-B4CA-4174-8015-D9F12F5903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5475" y="-729079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4" name="Freeform 304">
              <a:extLst>
                <a:ext uri="{FF2B5EF4-FFF2-40B4-BE49-F238E27FC236}">
                  <a16:creationId xmlns:a16="http://schemas.microsoft.com/office/drawing/2014/main" id="{1BC57802-13A0-489B-A90A-CBEDB2ECF2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698" y="-862875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5" name="Freeform 305">
              <a:extLst>
                <a:ext uri="{FF2B5EF4-FFF2-40B4-BE49-F238E27FC236}">
                  <a16:creationId xmlns:a16="http://schemas.microsoft.com/office/drawing/2014/main" id="{BE029F6E-3B4D-47F6-BCF7-54B9E47C30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624" y="-930286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6" name="Freeform 306">
              <a:extLst>
                <a:ext uri="{FF2B5EF4-FFF2-40B4-BE49-F238E27FC236}">
                  <a16:creationId xmlns:a16="http://schemas.microsoft.com/office/drawing/2014/main" id="{8A0E336C-558F-4778-9E00-0AD9C9B61E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708" y="-1923985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7" name="Freeform 307">
              <a:extLst>
                <a:ext uri="{FF2B5EF4-FFF2-40B4-BE49-F238E27FC236}">
                  <a16:creationId xmlns:a16="http://schemas.microsoft.com/office/drawing/2014/main" id="{46FD281B-55BD-400A-BDEC-162243EA4B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3013" y="-2589924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8" name="Freeform 308">
              <a:extLst>
                <a:ext uri="{FF2B5EF4-FFF2-40B4-BE49-F238E27FC236}">
                  <a16:creationId xmlns:a16="http://schemas.microsoft.com/office/drawing/2014/main" id="{AF9494F6-1FB0-49FA-8FE7-6315F2EDFA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09311" y="-393180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9" name="Freeform 309">
              <a:extLst>
                <a:ext uri="{FF2B5EF4-FFF2-40B4-BE49-F238E27FC236}">
                  <a16:creationId xmlns:a16="http://schemas.microsoft.com/office/drawing/2014/main" id="{A8ED50F2-FC76-4159-901D-698BE23BDB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4749" y="-4599248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0" name="Freeform 310">
              <a:extLst>
                <a:ext uri="{FF2B5EF4-FFF2-40B4-BE49-F238E27FC236}">
                  <a16:creationId xmlns:a16="http://schemas.microsoft.com/office/drawing/2014/main" id="{EF7F2797-2EEF-4EB5-AAA8-D00002E1E4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0778" y="-5944115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1" name="Freeform 311">
              <a:extLst>
                <a:ext uri="{FF2B5EF4-FFF2-40B4-BE49-F238E27FC236}">
                  <a16:creationId xmlns:a16="http://schemas.microsoft.com/office/drawing/2014/main" id="{B59ECA32-1547-490F-BB45-C2B6187732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214" y="-66102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2" name="Freeform 312">
              <a:extLst>
                <a:ext uri="{FF2B5EF4-FFF2-40B4-BE49-F238E27FC236}">
                  <a16:creationId xmlns:a16="http://schemas.microsoft.com/office/drawing/2014/main" id="{965E6758-ED7C-4350-9DFC-EB4A10A23C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1438" y="-7947381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3" name="Freeform 313">
              <a:extLst>
                <a:ext uri="{FF2B5EF4-FFF2-40B4-BE49-F238E27FC236}">
                  <a16:creationId xmlns:a16="http://schemas.microsoft.com/office/drawing/2014/main" id="{703A8DE9-9A5D-4BA2-A99D-E2765E7C5E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988" y="-8621547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4" name="Freeform 314">
              <a:extLst>
                <a:ext uri="{FF2B5EF4-FFF2-40B4-BE49-F238E27FC236}">
                  <a16:creationId xmlns:a16="http://schemas.microsoft.com/office/drawing/2014/main" id="{5CC76F4E-7A29-4706-B10B-78997BA53A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108" y="-995702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5" name="Freeform 315">
              <a:extLst>
                <a:ext uri="{FF2B5EF4-FFF2-40B4-BE49-F238E27FC236}">
                  <a16:creationId xmlns:a16="http://schemas.microsoft.com/office/drawing/2014/main" id="{DAEA9874-651F-4D32-9768-7235F87ECB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143" y="-1063145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6" name="Freeform 316">
              <a:extLst>
                <a:ext uri="{FF2B5EF4-FFF2-40B4-BE49-F238E27FC236}">
                  <a16:creationId xmlns:a16="http://schemas.microsoft.com/office/drawing/2014/main" id="{F5192710-97C6-46C3-9C5C-D65AB3E641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808" y="-126786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7" name="Freeform 317">
              <a:extLst>
                <a:ext uri="{FF2B5EF4-FFF2-40B4-BE49-F238E27FC236}">
                  <a16:creationId xmlns:a16="http://schemas.microsoft.com/office/drawing/2014/main" id="{72306BA4-D08F-4965-82B2-7C725BDF36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8885" y="-1927433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8" name="Freeform 318">
              <a:extLst>
                <a:ext uri="{FF2B5EF4-FFF2-40B4-BE49-F238E27FC236}">
                  <a16:creationId xmlns:a16="http://schemas.microsoft.com/office/drawing/2014/main" id="{F96C0F35-8399-4939-A531-95479B3998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69258" y="-327047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9" name="Freeform 319">
              <a:extLst>
                <a:ext uri="{FF2B5EF4-FFF2-40B4-BE49-F238E27FC236}">
                  <a16:creationId xmlns:a16="http://schemas.microsoft.com/office/drawing/2014/main" id="{CE0E124E-4BBC-4E12-8DB1-1723CAA959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1918" y="-394135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0" name="Freeform 320">
              <a:extLst>
                <a:ext uri="{FF2B5EF4-FFF2-40B4-BE49-F238E27FC236}">
                  <a16:creationId xmlns:a16="http://schemas.microsoft.com/office/drawing/2014/main" id="{6B0B5814-E44C-4EAC-B8DF-BB75E193CC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08246" y="-528095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1" name="Freeform 321">
              <a:extLst>
                <a:ext uri="{FF2B5EF4-FFF2-40B4-BE49-F238E27FC236}">
                  <a16:creationId xmlns:a16="http://schemas.microsoft.com/office/drawing/2014/main" id="{E359AE70-F714-4989-8646-AF56FA95BD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2890" y="-594703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2" name="Freeform 322">
              <a:extLst>
                <a:ext uri="{FF2B5EF4-FFF2-40B4-BE49-F238E27FC236}">
                  <a16:creationId xmlns:a16="http://schemas.microsoft.com/office/drawing/2014/main" id="{C13F4617-C753-4033-A487-8D472FCDBB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694" y="-728716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3" name="Freeform 323">
              <a:extLst>
                <a:ext uri="{FF2B5EF4-FFF2-40B4-BE49-F238E27FC236}">
                  <a16:creationId xmlns:a16="http://schemas.microsoft.com/office/drawing/2014/main" id="{6633D4D7-8A48-4E46-B22E-5114D9EACB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729" y="-796159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4" name="Freeform 324">
              <a:extLst>
                <a:ext uri="{FF2B5EF4-FFF2-40B4-BE49-F238E27FC236}">
                  <a16:creationId xmlns:a16="http://schemas.microsoft.com/office/drawing/2014/main" id="{9356C3F2-A141-4F86-A624-AE2F59A9B2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262" y="-929707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5" name="Freeform 325">
              <a:extLst>
                <a:ext uri="{FF2B5EF4-FFF2-40B4-BE49-F238E27FC236}">
                  <a16:creationId xmlns:a16="http://schemas.microsoft.com/office/drawing/2014/main" id="{75B98DE1-D55D-4760-A517-A83DC08AE1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128" y="-996933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10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0" y="3441469"/>
            <a:ext cx="12192000" cy="3416532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40799833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3C3DD48A-9322-47B1-A13F-27A10332AD43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6269037" y="-9442450"/>
            <a:ext cx="16078201" cy="16322675"/>
            <a:chOff x="2727789" y="-10719254"/>
            <a:chExt cx="16077776" cy="16322072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C96C9225-21AA-466A-A380-B848A8B9AE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646" y="2812089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9750CDB1-8CD0-4E3C-A163-94FB4538D2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7" y="214218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24A99558-98B1-4F89-BC6E-985F96D105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234" y="146911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C8919168-5556-4A45-BB8D-6CB2282EAD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803182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883A21D1-C7A6-4309-991B-7877469E44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2" y="130106"/>
              <a:ext cx="1550930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962193F3-2678-4CEA-9794-0220E4DF0F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54535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2B579ED0-C3A4-41CA-93BE-CDFF8E1BB3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8662" y="-1218425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F494C0E4-7BDD-4626-83CE-EBDC8D90C9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2268" y="-18883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E472911-D3D3-48AA-9B94-37455EFEC9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5874" y="-2556638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0D3BF414-13C8-4A18-9C54-F033EFC1EA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253" y="213583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51F5E291-CBEE-4E17-80B9-E2A19946E1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067" y="146355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D65E690C-EC48-457D-99E4-2D95CC8A61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3467" y="7928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9494BDD3-6487-463C-ADFD-080C0F5916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7074" y="12455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867AE1F6-732D-4A19-8BA9-A34C610792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0680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26B397D3-C664-46B3-B02E-BA627907C5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3494" y="-12239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A8B147CF-7455-4986-90B3-3848C8FC8E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7100" y="-1893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8DA439C4-EB10-4F5C-8375-6FC632FD1E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039" y="7912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54B61278-B366-4DB1-9919-718DCE9CAE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1285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A8B8AED5-E5D4-4D07-8760-741F87BD8B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2214" y="-540588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914BEE43-51A3-4D4F-894E-A78E8AD38D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028" y="-1211281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C7A12338-303E-4218-84E6-13B82E3758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188911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4A870FB5-FB4B-4F08-B3CA-19B4ABD162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EBF69591-9891-45EA-9081-21E9EF961A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8" y="-323209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E42F3EAF-DC6D-41CC-A953-DDBEC45DA6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3" y="-3894057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A8648812-215B-4FCB-96AF-FFF2C8B651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3856" y="-4571101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D0DCE3C5-1DAF-4815-86EE-A576F6F43F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646" y="12137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9D1780C0-3EF2-43E1-9C2A-F8A69A5704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253" y="-551699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44F5FCEC-C1AD-4EFB-8495-4FE3110B02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0654" y="-1217632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BC7F5479-3DBD-4204-8DDD-6331E27C03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4260" y="-1890707"/>
              <a:ext cx="1550931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CB17400C-AE24-4663-8F61-235C59A6E4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40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09179D9A-B6D2-4A13-B7C7-B089D86E7F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887" y="-323844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EEA265E3-75C4-418D-ACD6-9C5ED58338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525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5F628230-BD09-4B25-A804-E929BF417E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6227" y="-1219219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48642D20-6F74-4FD2-8154-0F0583EB38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1" y="-1881975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15725943-0035-4FF6-A05E-F5CCA4BACE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2555050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EEFBE3F0-4912-4A87-8186-C386785506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323050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7DBB0847-D934-4A9E-8F78-61663E7C9F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028" y="-3903581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B75EA187-8699-4DB7-AE35-8C0FB3332A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4573482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24D402B4-7D90-477D-9CD9-526EF68622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5" y="-524258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AB2478D4-0030-4B88-9F92-2BAFFD23F7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6642" y="-5912489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5A9AD013-FDF6-4358-A4D6-DB3492A8D7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9455" y="-659112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982A5B8D-8F9D-428D-BB3A-BB7B34740E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833" y="-1889119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9656CDE1-F878-48E7-97C1-4A28309FD6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7" y="-25574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CFB4D09E-8386-4998-BAFD-721647656F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FE2E4F45-0252-406D-9A56-3B0B584B4E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2" y="-3901995"/>
              <a:ext cx="1550930" cy="1346165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9B6A160D-0A82-4A7D-9914-893A24FECC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8" y="-4571895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24D11397-59DE-457F-B8FB-26ABAD9903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106" y="-5244970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20D57600-30B7-4914-8305-6027CA1331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712" y="-5914870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EAF33758-CDCB-4423-938E-D00606EBE7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3413" y="-3232888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0728CE61-DA34-4AF3-BCDD-75F3945395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389802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D6310D7F-3306-48B5-98DC-0F81FC7EB5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457507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FFE98CD3-9D28-40B3-B3CF-FC04D3A1B0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-524497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0C0163C8-A9CC-480D-83BD-3DA9499B38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591804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6246C5B6-4253-4029-8229-5170D9B1BB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821" y="-6583977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C5CD5581-3522-45DF-8FA3-56AFD55805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9428" y="-7257052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8E087BD2-99C1-4880-A663-490B960B53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793250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80FD7B0C-9879-4495-A34B-2F224795A8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8" y="-86055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512DAC4A-9BBB-4A33-B682-CE57D79667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3898820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3760D072-89B3-4936-81CC-9CEAC50BDA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458141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5FDF2611-A5CD-42E0-8188-7492BB9F31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8" y="-5243382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928C7EC6-3046-43E6-8BEB-4966481048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7841" y="-5920426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8030321B-AD85-4670-AD1D-00429C10D1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2" y="-6586358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A5C451F1-EF1D-452F-BD01-0F7473AA53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5" y="-726340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8FC54686-C4B4-4963-89AA-94780F76C6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9" y="-7934889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226F512A-3791-460F-AD19-D655D25145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0601" y="-5252908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6DD9C25B-8246-4DD0-AA58-CE4A16090E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3818" y="-5908520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50C65112-A02D-48E9-B51C-A8AB31EF0C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394" y="-6585564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7FE70C38-7BFA-4B6F-B455-2F4C2B8D01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1" y="-7255464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65F68E13-3695-448E-8374-DF0652BB3D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7928539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DFBA7DF0-2410-4F46-AD73-5BB986D232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008" y="-8603996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AB5BE894-994B-4229-A895-D34D9022EF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821" y="-9273102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9B61016F-70F1-4305-A6A7-105AB1205F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9428" y="-9943002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06918F35-80D2-4A88-8D43-76F0BD122B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5" y="-10616078"/>
              <a:ext cx="1550930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0879C9B8-254C-4FBF-A19A-B62686B85F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5922807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C0FCEC29-07EC-4C8D-AF5C-567E077041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020" y="-659191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A9A18F48-0263-44C4-B8A7-7E21A3E50D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7" y="-7261814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5976EAE4-301B-4DE6-AF32-EE2B228150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234" y="-793488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0BC826A1-65A8-4794-A77C-9422A11977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7841" y="-8604790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F0AC1A3A-A0A6-4263-9B6A-99134FA1F7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928342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7F5ADD0D-E974-4449-B68F-D139323758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9949352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7E8D666D-F02E-4269-B810-C914EB84D2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3" y="415506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03D21397-3A1F-4B7B-B61E-34F805E0A7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4" y="349151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CBBA63BE-C0A8-4061-BA30-5C5E38EE7D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4" y="2812883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4A0D753B-1D63-4677-97A5-540ED98CB5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7" y="214695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B4FF5546-7F9F-41B1-8AA4-FAF5610956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7715" y="147387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2A1FF7CA-ACCD-47D4-81B0-F1D25A2B4C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1321" y="803975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49FF54E7-1301-4A7E-BFED-6D8E948154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4928" y="130900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DDD502EA-37E8-4BCC-B9F2-39000BEDE2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9329" y="-54455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D00F41E5-EB43-4E85-82B1-B0FCB49A3A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2935" y="-121763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000EBA64-BD08-4CFD-88C0-F5B336299A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520" y="3485164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08ECC84B-E944-4B1F-A23A-719DCD51D7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7" y="281208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E6D08C13-3227-4E39-AC45-6BB41ED129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528" y="2136633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57AD3886-9E22-4421-9B81-88524C1D75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1467526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D45FA3C2-CB29-4F27-9C7F-A9ECEB17E8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7" y="79762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531DCE9F-C06A-4725-A1DD-496B797F71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0555" y="124551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13ACF0C6-8882-4518-9DC7-4BF2088D2C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63367" y="-546143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D206E115-AE4D-404F-8960-687AF5A64D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7" y="2140601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7929A3B3-5C61-4033-ACE8-B467CC0C17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1470701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C824B7F6-B911-4F82-94D9-A7F5285C6F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4" y="80238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BC61B9E6-E37F-4210-8187-388722B096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5" y="131694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C1A3E2CC-3109-4630-9381-7AE5E66CB9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7" y="-54058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EA565E1A-9FEC-4956-B587-55332F083C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8508" y="-1211282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1413ED54-2850-417B-B806-6B7CE8BEDD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115" y="-1889118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A23F7877-D459-4863-8160-9CC3ADD5C2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60" y="-2551082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56907122-5A2C-4DC1-A148-1B6B0C4049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8535" y="-3228125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3AAE73B2-09D8-44A5-9E05-431307D17E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3" y="147070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3C967D83-2E93-45DC-8B91-936EB23711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3314" y="792070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C6ADAD4A-6533-4D67-8430-4D5A471AEA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8" y="1261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B2C4E482-75CB-472B-A2D3-72389DABC3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4" y="-54693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86E3AB14-9574-4384-A2FE-937D2129D9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-12168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3E9AA619-F1A1-4AA4-B339-EDFE20AF18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7" y="-1889913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E98FB7AE-1070-4796-8E4E-166D562DA0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348" y="-256536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7F070A73-54CC-4B1B-A868-9496AF1BDC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906" y="1205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2FFE1905-F531-4377-955F-500372B405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0474" y="-539794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55899F49-A597-4695-B9AB-2B625F2AEF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082" y="-1212869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8A921670-1C9C-4025-9826-2FED2F5A1A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7688" y="-1882769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3AE3AE58-B761-44A5-B3B1-55AEEA6015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25510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9F7DBA72-09C6-4A69-B2C8-C8E7AB7C87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2" y="-322653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E3A7C28D-0357-4477-B449-50CD4E905B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3895645"/>
              <a:ext cx="1550930" cy="1346165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9C55B75B-A024-4FC9-ABDA-966A4E11DC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3" y="-4565545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3FEF90C4-4D26-4476-8028-4504F2D4C3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60" y="-5238620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79132228-8AE9-4890-BE9F-004457687A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6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3FE39B95-BDE4-40D7-9546-AB27E84B27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4" y="-1218425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643027C6-CB68-4585-AAD0-6D7F751FD8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1893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A0B3CCD7-05E8-49EF-B587-5BAB1AF8BB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5333" y="-25669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E5AC2FB1-D0FD-415F-B620-27926F18B6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940" y="-3236856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A234A3FB-5E85-480A-B8FE-978AA6A0DB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-3905963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007569C4-A2C4-4147-885B-3C6DD1A56A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8" y="-4575863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B3691C60-F425-461B-8FDB-50AF2D332F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8093" y="-1889912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54BD8D6E-E41A-4141-BFC9-AC89D73C9A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7662" y="-2553463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B1DC54B9-EC93-483B-A9AA-536BEBF33F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8" y="-3226538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8A4E2182-98AB-46FB-B021-2271E02D1B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5" y="-3896438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F9681ADA-4D16-46FB-861E-424EF834DE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275" y="-457506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774ACD2A-D4C4-4AC2-8FDA-898959FC74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-5237033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F1EDB701-8CBB-4917-945D-BF9363FF40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5695" y="-5914076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FB721A8A-5B07-404B-8D29-6FE36ED12D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6580008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09D1600D-EE9F-4DC6-B2C2-1D1C99A61A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909" y="-725705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912458F2-B65B-4DDB-864B-359F99D129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731" y="-2555844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5A880E1C-106F-42BB-83A7-05EA05D8A2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323844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168AAB97-F7C1-4F7C-8411-69E5154A79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68F21704-6ABF-4063-AECC-E213DD6BD0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45814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26448DE6-7055-484C-9302-A33E02C852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159" y="-5243383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EF69BB10-C23B-4BCB-8825-635BA10F01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4" y="-5920426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B09A9243-0A62-4C3C-97C5-5684462CBD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547" y="-6595883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253FD4D9-ECA8-44A2-ACF7-17E03CFE1E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074" y="-3904375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266BA93F-BF24-424E-8624-7FC1998721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03261" y="-4573483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C34289BE-CDA1-4D9A-A53B-10FDE58FC9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868" y="-524655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14229738-0816-48F9-8374-22340A3C75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8" y="-5912489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E6503382-F886-49EF-A22B-4CC1890146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-6585564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B3660FFF-EFCD-4EB1-A877-4EC55B0112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1" y="-725705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746ECEF0-7198-455C-B706-1545AA0008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5" y="-793409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8B85E37E-F3E5-494B-81D7-ACE14D41FD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860002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C2009318-97D8-4D9B-9ABA-C573A7FF0B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9302" y="-9273102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0E19C299-0798-4698-B56E-290E0286CA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58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6E8CC6DB-B147-45A5-A4BE-21EAE30139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8" y="-5248939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4DD1B92F-D8D8-401F-9D9D-8A3C9B43A8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9188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D474724F-4F7A-4AE9-953B-CACDCDCFD1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945" y="-6587945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07EA3127-EDF7-4642-AD90-E5CADEBC15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-7257845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A532EC10-AB04-4185-A2B2-4557378D30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-79364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E6D6752B-2D14-4274-B1A4-E7BA4E1312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860637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4E8AD2D9-6DE3-4C7D-8F36-26B76A1121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275336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6B4CC300-9A68-4276-B5FB-12F4EF6A8D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2" y="208187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85C0D058-1AD1-4240-B07A-68D8B5764E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573" y="74207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C20D6F57-D744-451B-9F44-3B8894B69F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7614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3170590B-6918-403D-AA03-9475D0D074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12660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34935199-41A2-48E2-9EA4-A4C71CB3F4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451C8E79-51AF-4698-A059-5FF2AC4F4C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65090CA3-36F2-40BA-839C-BAB19BB765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6CB2744C-6772-431E-A98A-7FAE19C2EF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6" y="-52838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1E9C2415-1B33-4643-AE98-9C3C94AC14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2969" y="-5949787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AED77504-E5AE-477D-921E-A53860FD92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34169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3171442B-C83C-4BDE-8DCC-8EDC636147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890" y="2750979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D5652EB0-0A2C-459A-A689-BDD55F330C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18" y="14072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777925A1-9AD6-4D61-BB61-3C28F37339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7357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32AAB3CF-0F9E-40CA-8DB2-03A14862D0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6" y="-6040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0A896593-BE0B-497F-BEEB-8756F0371D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127001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3438AFCD-8888-4D10-B839-BF1ADD1989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8" y="-260504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3B74E990-A95A-428C-95BD-C646067044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2" y="-32805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057FBDDF-52DF-4EB6-82A5-0D9A242328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203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75FBF824-5EF5-4A23-A7C8-6B73C5708F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226" y="-528623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98F06CF4-1D53-4DAA-8425-25557B4942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4374" y="208187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8E96651A-FE54-428B-B01C-1590BF2771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6241" y="1409591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DB3ABB0A-AA24-49F0-9757-2C9146B841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1561" y="69790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29368864-3F77-4462-A1F6-7ACF76DC9F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5015" y="-596142"/>
              <a:ext cx="106359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A8E6AA41-0B5D-4E2F-A712-F96AC26F80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1" y="-1932767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F7870197-AD03-4A55-8F3C-F83E01900A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789" y="-2611398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EE2EC4F9-F01F-434B-A655-B04177CDB4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2285" y="-3949612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476DECB5-66D7-425F-B53D-8F7CC1620D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3358" y="-4619511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548D5262-DB74-4218-8400-59E0390C19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534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9FFD6C0B-9E35-48EA-BA23-A8D471A8FD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8163" y="-6621275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2C569577-A125-40FA-B109-B695DF1373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1631" y="274224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71C02422-6B32-418D-83A1-B62A9ED915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5879" y="207234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F10F4A16-DDFC-481D-889B-3FA2FB55BD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1199" y="73254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A2FD07A0-9FA9-4991-8447-49C64D15AE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3859" y="6105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4DC6AF37-9D32-4829-80B2-C6CAEBA74E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2355" y="-127874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A92D742C-31F1-49BA-950C-E268DA23A0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4E43CA9B-D47B-41D5-8235-096CC129A7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0336" y="-3285267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EB46EAA6-C6B4-48A3-88C2-3C741E05B5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51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DA839C3A-7767-45F3-99C9-0544D6C272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5DB88734-157C-4488-8841-145FBF8BE2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008" y="-5960899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58E46899-6363-4086-9693-0EEA4CC34C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0837" y="1412765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DDA6F0CD-A882-4BED-822A-96BC914449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2703" y="746834"/>
              <a:ext cx="10635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2D316CD3-F0D9-451B-8C6F-FF4316EE5D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8024" y="-59614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6A383CA2-E5CD-4DA9-B5EB-71498573B8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9" y="-1263660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81A2FB1B-85BF-4F4B-AB3D-BD06928E43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386" y="-2606636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BB867C3F-3B10-4B72-9EB7-CE78812847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1DFF7204-0306-47DD-8E83-E713DAEB11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5" y="-46123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8E597F58-7FA6-4202-B445-5828493D2A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615" y="-5287824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7E7F806D-7883-4A8E-891C-AD66951B9E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7" y="-66236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5589173E-156D-43C3-8EE6-4F61F15D49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729355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F1157BC2-820C-4DF5-9EDB-ABC510A769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9" y="207393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234AC3AF-2343-44E0-9DA6-E9BCB1DFAF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3135" y="14040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A17DB58B-0266-4EAC-9FD0-38A8A88417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8456" y="6582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A1904C61-C840-4A44-B227-948C34DD04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-60725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30A18D90-5F94-4C00-BB0A-0CB637DFBF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056" y="-1936736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55A2B4E8-2854-49C4-93BB-F99A4A192C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2606636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436CD033-9753-4D7A-9877-50A2086AD9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37" y="-394802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D306E1BA-7E76-413E-ACC5-8E4B7B7DD7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4617924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8EAFF45B-787C-4DB2-81FD-1BEDA132D3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-59616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72C3C458-5030-4E66-9B11-0CD2783918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4" y="-662921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0A6DF342-181C-41E3-965F-4466E8C384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9" y="751597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F44F80EF-E944-42CD-840F-9146625BCC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9961" y="80108"/>
              <a:ext cx="106358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F47F23FC-54A2-40A1-9E63-AFCAA76E5C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5281" y="-126445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E58FB568-52B7-4739-9DB2-00AC955F12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73" y="-1927211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B379A6B6-83F4-4286-86AC-F39D9DF75B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643" y="-327336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C4C4999A-8BCB-4AB9-B212-665E138646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5C995F82-027D-4F47-B13F-E4F67296F2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3" y="-528068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4727254E-B6A3-4554-AB6E-31315D63FC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1" y="-5954549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90DD77EC-25DB-4746-83C9-AA4099CB3B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429" y="-7286413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239789C7-A51C-40BB-BBC2-21DFEC89DE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1" y="-796186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288C019C-8E9E-4784-AC7A-8E8B634D79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5351" y="1411178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90DC7156-5F68-4704-A399-DF01B4F4AC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30393" y="7357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5F1EB6BA-2748-448F-B819-628C35E20C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5714" y="-60249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0F1280C5-A73E-4959-9C53-0CD74AE169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993" y="-127001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771F3D3C-FA87-4EDB-A0F6-3028066404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26090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B4139627-5C16-4D8C-B796-BE0B4993B4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41" y="-3280505"/>
              <a:ext cx="106359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54718FC7-CC02-4F89-8955-BE0407568E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499" y="-462030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3423CBDA-E787-402B-821B-CDE783B597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9020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75297B01-3BA5-4676-BD5E-F4DB5613AC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8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B1C6E54A-131B-4053-AC01-E324BD5C54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-730149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9965FCBA-183D-4299-90E7-28D36CF432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6145" y="83283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F0C2A151-65AD-4541-A4E1-EFD23E5801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6424" y="-58899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311A8FD2-1BEF-4C69-9BE3-AE8D003781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19280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9CEE6995-7189-4FF7-A2A2-48BB990192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167B39BB-34FC-4EE0-99F6-D520DCCBAD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DFD11292-159B-481A-A899-BA58B04FB0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E59DA122-9647-4044-80B8-257BFA56EF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3" y="-5943437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13E64ED3-D478-4C44-9FF0-8627001DD6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2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CA143382-CD43-4E17-BC45-01E25FF359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449" y="-7962663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DD68B470-D7C1-415F-88E1-7797DC5744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8634151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40F6D079-A279-483B-B5CF-2DD90593B7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71814" y="7388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F6BD2E42-A4BB-4BAA-95EA-7161C433FC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7650" y="72171"/>
              <a:ext cx="103183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EE4453AD-41D2-46A2-AA4A-04176F7422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2970" y="-12708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ED832716-2801-4D6A-97AB-AD0610AA3A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1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433FBF9D-D5F5-4447-A2FE-47D5511663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327733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5EF6111A-91DA-4CB9-A3CF-1B547A864B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642" y="-3943261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C70B2C40-9A3F-442A-8884-092C516408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550" y="-528306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04E27D06-5B0F-4760-9BD2-EE852D4009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85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F025152E-8A92-4DF0-8E17-17E04564F9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324" y="-729831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E3056742-2C69-46A1-8021-C4959E9432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7969807"/>
              <a:ext cx="106359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1C296EFA-2B80-4C58-B078-6AAE459B34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71814" y="-58979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C6E938B9-0F30-4A95-8881-F0BA4C5E0D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4475" y="-126127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3F4770D1-ED09-4CB3-B8D3-3302584C3E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02" y="-2600286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918D7933-5EA3-46AC-8E87-5BFEFD4491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2456" y="-3266217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FE83A2B6-69F5-4936-848C-D0766EE94E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808" y="-4600462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5A5749BE-A964-4159-BE4E-00BDA89B62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0" y="-5281474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F878C4EF-25B9-4FB5-BDF8-B2DD5949E3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9725" y="-661968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4DD5B394-B6E9-4C1F-BDC3-43C11D7DBD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6036" y="-7281651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2F4712BD-A565-441B-841C-52D6AAD725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150" y="-862700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22945FC5-106D-4D29-82BE-987542A26C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5604" y="-9292939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EDB7E354-AAD5-42D7-B6C5-DD74F3ABB1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9072" y="705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A22257EA-BAA7-4CF4-8054-F99AE90C1C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43320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2EDFCE26-7083-4A4B-BF66-81E465C52D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8" y="-19343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13012E77-CD5B-46A8-8FD5-AF201A4C1E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8" y="-26058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1ADA5075-3B06-4ADA-8AD6-12DC6FD82D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3940087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13CDFFCF-8AF2-4B34-AE07-C3D76894DD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6" y="-46155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9D3A4872-C877-4E10-9AE7-C57DF39F5A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5951375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7449BFFB-283B-462C-86F2-5BB211D239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6621275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31F8916D-54BD-4331-86FE-0A006E00D2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200" y="-7961075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00B77B32-AC1E-41EC-B857-A36492248A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4447" y="-863256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7F757E7E-BFD6-4FE6-8FA8-5DB3F23F08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9072" y="-125810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CD9340D8-1CE0-4C2E-9FBB-795CFF8DAB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40938" y="-192879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F2835118-C397-4F66-9B1D-59702F3C1B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259" y="-3268599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B706A2B3-A626-4863-A33C-BF40EFF230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3930562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029DCC0A-56E0-48A1-AE7D-43C0DF1E50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7" y="-5276712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552C6A14-9221-4481-B91B-DE4DF2AF6D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7" y="-5940263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645D87B4-5A13-4938-AD92-06EFF875B4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982" y="-7288001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0FD9BD08-490F-4F9D-8454-FE04D833B2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8055" y="-7957900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37E4C619-30CB-44CB-856B-57E55483C3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406" y="-9295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CA2CBDC1-D16C-436C-A1BA-D9534D4391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2860" y="-9961252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6F88FCD3-52C8-4A8F-9C9D-C8F95C708F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6328" y="-59772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D6457198-DAF5-40D2-9D67-222829F9E7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500576" y="-12676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8D4CDE0A-8B6A-4F3C-89E5-5705DD9145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4" y="-26010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EC2507C8-9629-4EAA-B937-8598A60DC3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4" y="-32741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F2BDA37F-BE44-49E5-BE8A-6C0EE5304F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909" y="-4608399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FAE88C67-E4D4-465C-A2DB-9437E60EB3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7" y="-5278300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420525E0-7A67-4134-A3BB-14F6526C4D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661968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531B1C00-F320-405E-AE95-E9E3A0FC1A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7" y="-7289588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65E62D44-2C3E-449F-83F5-D0DB452ED2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251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74F2BF44-B75A-43B7-8D24-884A368D3B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9300876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D5B44007-B6DC-411A-A634-441EB2BD72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6328" y="-1920068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E4BD4861-A230-49A8-9434-55BA1D397F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845" y="-258758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D7E1E8C7-6D73-4859-97C2-BE63E5A8B4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39313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8410C09D-7EF4-4F58-AC4D-771A3A7D53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3" y="-4598875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B859C409-40ED-401E-AFE9-5E2AD1B697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084" y="-5945025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799CA28B-E32A-47A1-9377-B585F5709E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8" y="-661254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ABE7FBEF-C2C3-48AD-9208-6F1ABFC451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7946788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6AD4B78D-49D4-446E-8475-A7D63754DC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756" y="-862224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AA4F6B6E-E19C-4A1C-A263-BDF56BC342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64" y="-99620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2CF1849B-098C-4210-864D-25E3045798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911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573BF591-7306-4140-BAEB-AE53F8A0DC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41998" y="-12644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0BD6E735-A702-41D8-916A-184DFCD819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864" y="-1925623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E5CAEC21-E856-409E-A2EB-2EEF8972AE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392" y="-32693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DC4E1406-D8F3-4ECB-A9F0-28C102BD57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464" y="-394088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AFD9E944-737B-454C-9CB8-132C65B8C5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528068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7669BB94-A24A-4282-AE50-3BE7B8EABE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826" y="-5946612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1B4623C8-9E33-48FA-AE8B-2102C3908E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940" y="-729196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8667DA9E-1356-43B5-B3F6-A430A9C297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8" y="-796186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311FF674-ED41-4238-9A58-2D359948B9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509" y="-930167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5D8E984D-74E7-443A-BEC7-6DEE80EBDA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9" y="-997315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grpSp>
        <p:nvGrpSpPr>
          <p:cNvPr id="325" name="Group 327">
            <a:extLst>
              <a:ext uri="{FF2B5EF4-FFF2-40B4-BE49-F238E27FC236}">
                <a16:creationId xmlns:a16="http://schemas.microsoft.com/office/drawing/2014/main" id="{4FAD1AA6-50FF-4FE4-918B-1A7AA9944C10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10325100" y="3446462"/>
            <a:ext cx="16078200" cy="16322676"/>
            <a:chOff x="2727789" y="-10719254"/>
            <a:chExt cx="16077776" cy="16322072"/>
          </a:xfrm>
        </p:grpSpPr>
        <p:sp>
          <p:nvSpPr>
            <p:cNvPr id="326" name="Freeform 5">
              <a:extLst>
                <a:ext uri="{FF2B5EF4-FFF2-40B4-BE49-F238E27FC236}">
                  <a16:creationId xmlns:a16="http://schemas.microsoft.com/office/drawing/2014/main" id="{07A33EF2-440F-463B-83D3-E1ED33E9C3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122" y="281208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6">
              <a:extLst>
                <a:ext uri="{FF2B5EF4-FFF2-40B4-BE49-F238E27FC236}">
                  <a16:creationId xmlns:a16="http://schemas.microsoft.com/office/drawing/2014/main" id="{A4D7CBB9-64A1-4378-8C5F-4C3215A6AB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5" y="21469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7">
              <a:extLst>
                <a:ext uri="{FF2B5EF4-FFF2-40B4-BE49-F238E27FC236}">
                  <a16:creationId xmlns:a16="http://schemas.microsoft.com/office/drawing/2014/main" id="{E3A5AFB9-0898-4ADC-B5EC-4C3EE40575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2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9" name="Freeform 8">
              <a:extLst>
                <a:ext uri="{FF2B5EF4-FFF2-40B4-BE49-F238E27FC236}">
                  <a16:creationId xmlns:a16="http://schemas.microsoft.com/office/drawing/2014/main" id="{670B3908-7514-4637-9828-51F8A579D0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110" y="803182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0" name="Freeform 9">
              <a:extLst>
                <a:ext uri="{FF2B5EF4-FFF2-40B4-BE49-F238E27FC236}">
                  <a16:creationId xmlns:a16="http://schemas.microsoft.com/office/drawing/2014/main" id="{D8DDFB8B-B0DE-4B10-847D-C8447B2766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717" y="130107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1" name="Freeform 10">
              <a:extLst>
                <a:ext uri="{FF2B5EF4-FFF2-40B4-BE49-F238E27FC236}">
                  <a16:creationId xmlns:a16="http://schemas.microsoft.com/office/drawing/2014/main" id="{7D0049F6-6400-4F64-9251-C7DA2C7BBB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3" y="-54058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2" name="Freeform 11">
              <a:extLst>
                <a:ext uri="{FF2B5EF4-FFF2-40B4-BE49-F238E27FC236}">
                  <a16:creationId xmlns:a16="http://schemas.microsoft.com/office/drawing/2014/main" id="{A08ADBA2-8645-4FA7-917A-A94B6746BA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7" y="-121842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3" name="Freeform 12">
              <a:extLst>
                <a:ext uri="{FF2B5EF4-FFF2-40B4-BE49-F238E27FC236}">
                  <a16:creationId xmlns:a16="http://schemas.microsoft.com/office/drawing/2014/main" id="{DE730616-131B-47C2-BE31-A9E36E5D6E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743" y="-18883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4" name="Freeform 13">
              <a:extLst>
                <a:ext uri="{FF2B5EF4-FFF2-40B4-BE49-F238E27FC236}">
                  <a16:creationId xmlns:a16="http://schemas.microsoft.com/office/drawing/2014/main" id="{B7167EF9-F4F3-4A62-87C3-264BA99A76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350" y="-255663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5" name="Freeform 14">
              <a:extLst>
                <a:ext uri="{FF2B5EF4-FFF2-40B4-BE49-F238E27FC236}">
                  <a16:creationId xmlns:a16="http://schemas.microsoft.com/office/drawing/2014/main" id="{0BB89200-1ECD-4928-ACD6-4390875A83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6" name="Freeform 15">
              <a:extLst>
                <a:ext uri="{FF2B5EF4-FFF2-40B4-BE49-F238E27FC236}">
                  <a16:creationId xmlns:a16="http://schemas.microsoft.com/office/drawing/2014/main" id="{AFF29285-F681-43E1-884E-2A7875D054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20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7" name="Freeform 16">
              <a:extLst>
                <a:ext uri="{FF2B5EF4-FFF2-40B4-BE49-F238E27FC236}">
                  <a16:creationId xmlns:a16="http://schemas.microsoft.com/office/drawing/2014/main" id="{951FFFAD-B2E9-421E-83A9-89F95A9736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705" y="79762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8" name="Freeform 17">
              <a:extLst>
                <a:ext uri="{FF2B5EF4-FFF2-40B4-BE49-F238E27FC236}">
                  <a16:creationId xmlns:a16="http://schemas.microsoft.com/office/drawing/2014/main" id="{A67A702D-8383-4992-A513-FB89A64DF9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50" y="124551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9" name="Freeform 18">
              <a:extLst>
                <a:ext uri="{FF2B5EF4-FFF2-40B4-BE49-F238E27FC236}">
                  <a16:creationId xmlns:a16="http://schemas.microsoft.com/office/drawing/2014/main" id="{296BC1D2-4778-4ED8-B8FF-C4A3EADF54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156" y="-54534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0" name="Freeform 19">
              <a:extLst>
                <a:ext uri="{FF2B5EF4-FFF2-40B4-BE49-F238E27FC236}">
                  <a16:creationId xmlns:a16="http://schemas.microsoft.com/office/drawing/2014/main" id="{4E6D770A-895B-4857-9367-C834E05092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3969" y="-122398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1" name="Freeform 20">
              <a:extLst>
                <a:ext uri="{FF2B5EF4-FFF2-40B4-BE49-F238E27FC236}">
                  <a16:creationId xmlns:a16="http://schemas.microsoft.com/office/drawing/2014/main" id="{3FABABE3-1F42-4065-8B60-3614480AF9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7576" y="-1893881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2" name="Freeform 21">
              <a:extLst>
                <a:ext uri="{FF2B5EF4-FFF2-40B4-BE49-F238E27FC236}">
                  <a16:creationId xmlns:a16="http://schemas.microsoft.com/office/drawing/2014/main" id="{F047AEB7-BC52-4837-A38E-68E1A8EFBF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8" y="7960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3" name="Freeform 22">
              <a:extLst>
                <a:ext uri="{FF2B5EF4-FFF2-40B4-BE49-F238E27FC236}">
                  <a16:creationId xmlns:a16="http://schemas.microsoft.com/office/drawing/2014/main" id="{EE7E147F-7F0F-4773-AEAC-85A40D513C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2" y="133282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4" name="Freeform 23">
              <a:extLst>
                <a:ext uri="{FF2B5EF4-FFF2-40B4-BE49-F238E27FC236}">
                  <a16:creationId xmlns:a16="http://schemas.microsoft.com/office/drawing/2014/main" id="{AC3503CB-B17C-47F4-BC7D-481BCF0CF8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690" y="-540587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5" name="Freeform 24">
              <a:extLst>
                <a:ext uri="{FF2B5EF4-FFF2-40B4-BE49-F238E27FC236}">
                  <a16:creationId xmlns:a16="http://schemas.microsoft.com/office/drawing/2014/main" id="{A3E923C1-7E02-48A5-BE85-DCAB2C4A7F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504" y="-121128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6" name="Freeform 25">
              <a:extLst>
                <a:ext uri="{FF2B5EF4-FFF2-40B4-BE49-F238E27FC236}">
                  <a16:creationId xmlns:a16="http://schemas.microsoft.com/office/drawing/2014/main" id="{7527495C-5441-4961-8EAD-1FFFC355A3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18843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7" name="Freeform 26">
              <a:extLst>
                <a:ext uri="{FF2B5EF4-FFF2-40B4-BE49-F238E27FC236}">
                  <a16:creationId xmlns:a16="http://schemas.microsoft.com/office/drawing/2014/main" id="{D76BBE8B-5734-4E9E-BBD2-FFE71D27BA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8" name="Freeform 27">
              <a:extLst>
                <a:ext uri="{FF2B5EF4-FFF2-40B4-BE49-F238E27FC236}">
                  <a16:creationId xmlns:a16="http://schemas.microsoft.com/office/drawing/2014/main" id="{5DB70813-10A1-4E46-BFDA-FBC3612790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322733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9" name="Freeform 28">
              <a:extLst>
                <a:ext uri="{FF2B5EF4-FFF2-40B4-BE49-F238E27FC236}">
                  <a16:creationId xmlns:a16="http://schemas.microsoft.com/office/drawing/2014/main" id="{52D1762D-C1A3-4981-B2A2-3DD8E85A31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30" y="-3898819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0" name="Freeform 29">
              <a:extLst>
                <a:ext uri="{FF2B5EF4-FFF2-40B4-BE49-F238E27FC236}">
                  <a16:creationId xmlns:a16="http://schemas.microsoft.com/office/drawing/2014/main" id="{08DBE2BF-7BA5-4865-BF01-A2A357CF91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331" y="-4571101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1" name="Freeform 30">
              <a:extLst>
                <a:ext uri="{FF2B5EF4-FFF2-40B4-BE49-F238E27FC236}">
                  <a16:creationId xmlns:a16="http://schemas.microsoft.com/office/drawing/2014/main" id="{1ACE6A2F-966B-492A-B250-AC48F44CC6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5" y="12613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2" name="Freeform 31">
              <a:extLst>
                <a:ext uri="{FF2B5EF4-FFF2-40B4-BE49-F238E27FC236}">
                  <a16:creationId xmlns:a16="http://schemas.microsoft.com/office/drawing/2014/main" id="{987877EC-30C5-44F4-8092-12464749D8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-54693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3" name="Freeform 32">
              <a:extLst>
                <a:ext uri="{FF2B5EF4-FFF2-40B4-BE49-F238E27FC236}">
                  <a16:creationId xmlns:a16="http://schemas.microsoft.com/office/drawing/2014/main" id="{8DCA592F-5F0B-4813-BD6E-5AB22F593B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121763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4" name="Freeform 33">
              <a:extLst>
                <a:ext uri="{FF2B5EF4-FFF2-40B4-BE49-F238E27FC236}">
                  <a16:creationId xmlns:a16="http://schemas.microsoft.com/office/drawing/2014/main" id="{BFBE5B95-3293-4930-B871-73A32137FA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1890706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5" name="Freeform 34">
              <a:extLst>
                <a:ext uri="{FF2B5EF4-FFF2-40B4-BE49-F238E27FC236}">
                  <a16:creationId xmlns:a16="http://schemas.microsoft.com/office/drawing/2014/main" id="{D7676965-CE1E-433B-A96A-755ABE6E79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-25661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6" name="Freeform 35">
              <a:extLst>
                <a:ext uri="{FF2B5EF4-FFF2-40B4-BE49-F238E27FC236}">
                  <a16:creationId xmlns:a16="http://schemas.microsoft.com/office/drawing/2014/main" id="{FB563300-FBEE-4366-A703-F2C8723C77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362" y="-3238444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7" name="Freeform 36">
              <a:extLst>
                <a:ext uri="{FF2B5EF4-FFF2-40B4-BE49-F238E27FC236}">
                  <a16:creationId xmlns:a16="http://schemas.microsoft.com/office/drawing/2014/main" id="{E10BB043-73BF-44B3-912F-B8FD6767DA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63" y="-390913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8" name="Freeform 37">
              <a:extLst>
                <a:ext uri="{FF2B5EF4-FFF2-40B4-BE49-F238E27FC236}">
                  <a16:creationId xmlns:a16="http://schemas.microsoft.com/office/drawing/2014/main" id="{FAB1A7D1-338D-4BA0-B7EE-2F3FF17C75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3" y="-1219218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9" name="Freeform 38">
              <a:extLst>
                <a:ext uri="{FF2B5EF4-FFF2-40B4-BE49-F238E27FC236}">
                  <a16:creationId xmlns:a16="http://schemas.microsoft.com/office/drawing/2014/main" id="{E4948AB7-BD0E-4D87-A0CB-64F8561262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1881975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0" name="Freeform 39">
              <a:extLst>
                <a:ext uri="{FF2B5EF4-FFF2-40B4-BE49-F238E27FC236}">
                  <a16:creationId xmlns:a16="http://schemas.microsoft.com/office/drawing/2014/main" id="{27A79B0B-A122-4422-A926-86691BCA74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4" y="-255505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1" name="Freeform 40">
              <a:extLst>
                <a:ext uri="{FF2B5EF4-FFF2-40B4-BE49-F238E27FC236}">
                  <a16:creationId xmlns:a16="http://schemas.microsoft.com/office/drawing/2014/main" id="{7EED544B-0E0D-4C4E-B0D3-55A62783DE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9" y="-322574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2" name="Freeform 41">
              <a:extLst>
                <a:ext uri="{FF2B5EF4-FFF2-40B4-BE49-F238E27FC236}">
                  <a16:creationId xmlns:a16="http://schemas.microsoft.com/office/drawing/2014/main" id="{C3A7FD76-1223-4A40-944A-2CDC2890CB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6" y="-3898820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3" name="Freeform 42">
              <a:extLst>
                <a:ext uri="{FF2B5EF4-FFF2-40B4-BE49-F238E27FC236}">
                  <a16:creationId xmlns:a16="http://schemas.microsoft.com/office/drawing/2014/main" id="{70E26F08-A0F0-49E4-A58B-396187539F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45687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4" name="Freeform 43">
              <a:extLst>
                <a:ext uri="{FF2B5EF4-FFF2-40B4-BE49-F238E27FC236}">
                  <a16:creationId xmlns:a16="http://schemas.microsoft.com/office/drawing/2014/main" id="{18DA8EE0-EA9B-44A2-B02E-9B8521EC08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5242588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5" name="Freeform 44">
              <a:extLst>
                <a:ext uri="{FF2B5EF4-FFF2-40B4-BE49-F238E27FC236}">
                  <a16:creationId xmlns:a16="http://schemas.microsoft.com/office/drawing/2014/main" id="{C5094C37-42D0-4C03-BF62-C8AA19C3CD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117" y="-591248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6" name="Freeform 45">
              <a:extLst>
                <a:ext uri="{FF2B5EF4-FFF2-40B4-BE49-F238E27FC236}">
                  <a16:creationId xmlns:a16="http://schemas.microsoft.com/office/drawing/2014/main" id="{D36DB202-3B46-446F-81BA-B844752DDF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30" y="-659111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7" name="Freeform 46">
              <a:extLst>
                <a:ext uri="{FF2B5EF4-FFF2-40B4-BE49-F238E27FC236}">
                  <a16:creationId xmlns:a16="http://schemas.microsoft.com/office/drawing/2014/main" id="{36A9CABA-780C-4AF5-B9CF-9F8A5FAD7E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309" y="-1889118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8" name="Freeform 47">
              <a:extLst>
                <a:ext uri="{FF2B5EF4-FFF2-40B4-BE49-F238E27FC236}">
                  <a16:creationId xmlns:a16="http://schemas.microsoft.com/office/drawing/2014/main" id="{0A379535-2A24-42CC-B5B1-902A9C8C50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6" y="-2562194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9" name="Freeform 48">
              <a:extLst>
                <a:ext uri="{FF2B5EF4-FFF2-40B4-BE49-F238E27FC236}">
                  <a16:creationId xmlns:a16="http://schemas.microsoft.com/office/drawing/2014/main" id="{B5B180E8-8633-4106-8C61-955A54B48C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0" name="Freeform 49">
              <a:extLst>
                <a:ext uri="{FF2B5EF4-FFF2-40B4-BE49-F238E27FC236}">
                  <a16:creationId xmlns:a16="http://schemas.microsoft.com/office/drawing/2014/main" id="{44C57688-7DEC-4AFD-A2EE-EEADDDABE0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3906756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1" name="Freeform 50">
              <a:extLst>
                <a:ext uri="{FF2B5EF4-FFF2-40B4-BE49-F238E27FC236}">
                  <a16:creationId xmlns:a16="http://schemas.microsoft.com/office/drawing/2014/main" id="{D239E96D-4921-45D0-839C-636B5B131D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7" y="-4576656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2" name="Freeform 51">
              <a:extLst>
                <a:ext uri="{FF2B5EF4-FFF2-40B4-BE49-F238E27FC236}">
                  <a16:creationId xmlns:a16="http://schemas.microsoft.com/office/drawing/2014/main" id="{3579FD61-8BFE-43B0-96CE-AC7691203A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43" y="-52497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3" name="Freeform 52">
              <a:extLst>
                <a:ext uri="{FF2B5EF4-FFF2-40B4-BE49-F238E27FC236}">
                  <a16:creationId xmlns:a16="http://schemas.microsoft.com/office/drawing/2014/main" id="{FB3CD9D2-79B9-4FD5-9090-C5A66F30D8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50" y="-5919632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4" name="Freeform 53">
              <a:extLst>
                <a:ext uri="{FF2B5EF4-FFF2-40B4-BE49-F238E27FC236}">
                  <a16:creationId xmlns:a16="http://schemas.microsoft.com/office/drawing/2014/main" id="{CB7204C6-C4D9-4B0B-BBF6-1E68E1E27D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89" y="-323288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5" name="Freeform 54">
              <a:extLst>
                <a:ext uri="{FF2B5EF4-FFF2-40B4-BE49-F238E27FC236}">
                  <a16:creationId xmlns:a16="http://schemas.microsoft.com/office/drawing/2014/main" id="{73096FD8-52B9-483C-8BFD-AB81BD6449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389802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6" name="Freeform 55">
              <a:extLst>
                <a:ext uri="{FF2B5EF4-FFF2-40B4-BE49-F238E27FC236}">
                  <a16:creationId xmlns:a16="http://schemas.microsoft.com/office/drawing/2014/main" id="{C3F6BABB-6036-41A9-8F63-BD5591709F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457030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7" name="Freeform 56">
              <a:extLst>
                <a:ext uri="{FF2B5EF4-FFF2-40B4-BE49-F238E27FC236}">
                  <a16:creationId xmlns:a16="http://schemas.microsoft.com/office/drawing/2014/main" id="{4EA5BFE1-D72F-42B7-870A-73FF4ABD65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2" y="-524020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8" name="Freeform 57">
              <a:extLst>
                <a:ext uri="{FF2B5EF4-FFF2-40B4-BE49-F238E27FC236}">
                  <a16:creationId xmlns:a16="http://schemas.microsoft.com/office/drawing/2014/main" id="{2094361C-3B2C-4077-8AC1-2CE5FAF52C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5913282"/>
              <a:ext cx="155251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9" name="Freeform 58">
              <a:extLst>
                <a:ext uri="{FF2B5EF4-FFF2-40B4-BE49-F238E27FC236}">
                  <a16:creationId xmlns:a16="http://schemas.microsoft.com/office/drawing/2014/main" id="{AD57215A-1F94-4EC7-8EB8-B6DE1DD42F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7" y="-6583977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0" name="Freeform 59">
              <a:extLst>
                <a:ext uri="{FF2B5EF4-FFF2-40B4-BE49-F238E27FC236}">
                  <a16:creationId xmlns:a16="http://schemas.microsoft.com/office/drawing/2014/main" id="{64FF9E8F-CC2D-413C-81CF-9D26964255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4" y="-725705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1" name="Freeform 60">
              <a:extLst>
                <a:ext uri="{FF2B5EF4-FFF2-40B4-BE49-F238E27FC236}">
                  <a16:creationId xmlns:a16="http://schemas.microsoft.com/office/drawing/2014/main" id="{D757511F-8144-44E5-A11D-DD26C0993D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7745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2" name="Freeform 61">
              <a:extLst>
                <a:ext uri="{FF2B5EF4-FFF2-40B4-BE49-F238E27FC236}">
                  <a16:creationId xmlns:a16="http://schemas.microsoft.com/office/drawing/2014/main" id="{2DAAFF31-3D4A-4D08-9BC1-8AFAE75E2D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86008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3" name="Freeform 62">
              <a:extLst>
                <a:ext uri="{FF2B5EF4-FFF2-40B4-BE49-F238E27FC236}">
                  <a16:creationId xmlns:a16="http://schemas.microsoft.com/office/drawing/2014/main" id="{3240D589-F55D-4825-B840-80DC5A7114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390358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4" name="Freeform 63">
              <a:extLst>
                <a:ext uri="{FF2B5EF4-FFF2-40B4-BE49-F238E27FC236}">
                  <a16:creationId xmlns:a16="http://schemas.microsoft.com/office/drawing/2014/main" id="{D8C4791E-D8C2-4F58-B116-03D65CDA4A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9" y="-4576657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5" name="Freeform 64">
              <a:extLst>
                <a:ext uri="{FF2B5EF4-FFF2-40B4-BE49-F238E27FC236}">
                  <a16:creationId xmlns:a16="http://schemas.microsoft.com/office/drawing/2014/main" id="{EA99387B-1942-42AF-AAA6-CD3D7FBFF0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52481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6" name="Freeform 65">
              <a:extLst>
                <a:ext uri="{FF2B5EF4-FFF2-40B4-BE49-F238E27FC236}">
                  <a16:creationId xmlns:a16="http://schemas.microsoft.com/office/drawing/2014/main" id="{959299CD-83C9-443A-B1AA-B33DC4FAAE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5920426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7" name="Freeform 66">
              <a:extLst>
                <a:ext uri="{FF2B5EF4-FFF2-40B4-BE49-F238E27FC236}">
                  <a16:creationId xmlns:a16="http://schemas.microsoft.com/office/drawing/2014/main" id="{D73FF6E0-7A38-4FA1-AF7A-A74697E614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6591120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8" name="Freeform 67">
              <a:extLst>
                <a:ext uri="{FF2B5EF4-FFF2-40B4-BE49-F238E27FC236}">
                  <a16:creationId xmlns:a16="http://schemas.microsoft.com/office/drawing/2014/main" id="{AF0DED51-5CE0-4246-B3A9-4048562B73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30" y="-726340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9" name="Freeform 68">
              <a:extLst>
                <a:ext uri="{FF2B5EF4-FFF2-40B4-BE49-F238E27FC236}">
                  <a16:creationId xmlns:a16="http://schemas.microsoft.com/office/drawing/2014/main" id="{B537DF9D-9B43-4788-913D-5CA732D1FD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6" y="-7939651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0" name="Freeform 69">
              <a:extLst>
                <a:ext uri="{FF2B5EF4-FFF2-40B4-BE49-F238E27FC236}">
                  <a16:creationId xmlns:a16="http://schemas.microsoft.com/office/drawing/2014/main" id="{B6743406-D38D-48A5-96CA-4E3D7EB667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8" y="-5248144"/>
              <a:ext cx="154934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1" name="Freeform 70">
              <a:extLst>
                <a:ext uri="{FF2B5EF4-FFF2-40B4-BE49-F238E27FC236}">
                  <a16:creationId xmlns:a16="http://schemas.microsoft.com/office/drawing/2014/main" id="{57C60EBC-711C-497B-8AD7-630AFE340F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057" y="-5913282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2" name="Freeform 71">
              <a:extLst>
                <a:ext uri="{FF2B5EF4-FFF2-40B4-BE49-F238E27FC236}">
                  <a16:creationId xmlns:a16="http://schemas.microsoft.com/office/drawing/2014/main" id="{B76160B1-65A7-4A88-AA7F-E979BB2CC6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870" y="-6585564"/>
              <a:ext cx="1550930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3" name="Freeform 72">
              <a:extLst>
                <a:ext uri="{FF2B5EF4-FFF2-40B4-BE49-F238E27FC236}">
                  <a16:creationId xmlns:a16="http://schemas.microsoft.com/office/drawing/2014/main" id="{37AB1D82-5255-442A-A504-6476515750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7255464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4" name="Freeform 73">
              <a:extLst>
                <a:ext uri="{FF2B5EF4-FFF2-40B4-BE49-F238E27FC236}">
                  <a16:creationId xmlns:a16="http://schemas.microsoft.com/office/drawing/2014/main" id="{A5CC8BAF-625F-45F7-AD8A-4350C7938A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4" y="-7928539"/>
              <a:ext cx="1550930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5" name="Freeform 74">
              <a:extLst>
                <a:ext uri="{FF2B5EF4-FFF2-40B4-BE49-F238E27FC236}">
                  <a16:creationId xmlns:a16="http://schemas.microsoft.com/office/drawing/2014/main" id="{4577A604-02B9-44B4-BB0D-12F20D0A9D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6" y="-8599234"/>
              <a:ext cx="1549343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6" name="Freeform 75">
              <a:extLst>
                <a:ext uri="{FF2B5EF4-FFF2-40B4-BE49-F238E27FC236}">
                  <a16:creationId xmlns:a16="http://schemas.microsoft.com/office/drawing/2014/main" id="{5C518FEF-36DC-44DC-BE8B-F54EF5E798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7" y="-9273102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7" name="Freeform 76">
              <a:extLst>
                <a:ext uri="{FF2B5EF4-FFF2-40B4-BE49-F238E27FC236}">
                  <a16:creationId xmlns:a16="http://schemas.microsoft.com/office/drawing/2014/main" id="{815A99DD-074A-4E81-B6F5-6462D1D227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4" y="-9943002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8" name="Freeform 77">
              <a:extLst>
                <a:ext uri="{FF2B5EF4-FFF2-40B4-BE49-F238E27FC236}">
                  <a16:creationId xmlns:a16="http://schemas.microsoft.com/office/drawing/2014/main" id="{E5E5335A-C5E9-4568-980F-06F12BD414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10616077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9" name="Freeform 78">
              <a:extLst>
                <a:ext uri="{FF2B5EF4-FFF2-40B4-BE49-F238E27FC236}">
                  <a16:creationId xmlns:a16="http://schemas.microsoft.com/office/drawing/2014/main" id="{FE201CC5-D90E-4333-9657-841FFA117F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5918044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0" name="Freeform 79">
              <a:extLst>
                <a:ext uri="{FF2B5EF4-FFF2-40B4-BE49-F238E27FC236}">
                  <a16:creationId xmlns:a16="http://schemas.microsoft.com/office/drawing/2014/main" id="{D93D3D58-3EC0-4C43-9D79-57147FC8D0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496" y="-6591914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1" name="Freeform 80">
              <a:extLst>
                <a:ext uri="{FF2B5EF4-FFF2-40B4-BE49-F238E27FC236}">
                  <a16:creationId xmlns:a16="http://schemas.microsoft.com/office/drawing/2014/main" id="{E8DE4F5D-EEAE-4433-AE31-A7C7015ED2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102" y="-726181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2" name="Freeform 81">
              <a:extLst>
                <a:ext uri="{FF2B5EF4-FFF2-40B4-BE49-F238E27FC236}">
                  <a16:creationId xmlns:a16="http://schemas.microsoft.com/office/drawing/2014/main" id="{8701C096-FB6A-44F7-BD68-15F91420F2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710" y="-7934889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3" name="Freeform 82">
              <a:extLst>
                <a:ext uri="{FF2B5EF4-FFF2-40B4-BE49-F238E27FC236}">
                  <a16:creationId xmlns:a16="http://schemas.microsoft.com/office/drawing/2014/main" id="{E36438FA-AFE1-40DD-B24F-5E40FEAA38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8604789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4" name="Freeform 83">
              <a:extLst>
                <a:ext uri="{FF2B5EF4-FFF2-40B4-BE49-F238E27FC236}">
                  <a16:creationId xmlns:a16="http://schemas.microsoft.com/office/drawing/2014/main" id="{544EFD0D-66EC-4F5F-9FCC-0DC557E6A3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927865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5" name="Freeform 84">
              <a:extLst>
                <a:ext uri="{FF2B5EF4-FFF2-40B4-BE49-F238E27FC236}">
                  <a16:creationId xmlns:a16="http://schemas.microsoft.com/office/drawing/2014/main" id="{45F85633-B96E-43F0-9538-E5E68CE35E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30" y="-9949352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6" name="Freeform 85">
              <a:extLst>
                <a:ext uri="{FF2B5EF4-FFF2-40B4-BE49-F238E27FC236}">
                  <a16:creationId xmlns:a16="http://schemas.microsoft.com/office/drawing/2014/main" id="{90486EAD-6CE3-4BAF-8146-CCF7F8F6FC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9" y="4155064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7" name="Freeform 86">
              <a:extLst>
                <a:ext uri="{FF2B5EF4-FFF2-40B4-BE49-F238E27FC236}">
                  <a16:creationId xmlns:a16="http://schemas.microsoft.com/office/drawing/2014/main" id="{A7FCE773-76E6-4A66-80D7-CB0741FBCF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70" y="349151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8" name="Freeform 87">
              <a:extLst>
                <a:ext uri="{FF2B5EF4-FFF2-40B4-BE49-F238E27FC236}">
                  <a16:creationId xmlns:a16="http://schemas.microsoft.com/office/drawing/2014/main" id="{26B85702-E126-4A38-92E7-D2378BA7CE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2817644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9" name="Freeform 88">
              <a:extLst>
                <a:ext uri="{FF2B5EF4-FFF2-40B4-BE49-F238E27FC236}">
                  <a16:creationId xmlns:a16="http://schemas.microsoft.com/office/drawing/2014/main" id="{95E9EB03-A275-4F74-8776-A76A4E7F9C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214695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0" name="Freeform 89">
              <a:extLst>
                <a:ext uri="{FF2B5EF4-FFF2-40B4-BE49-F238E27FC236}">
                  <a16:creationId xmlns:a16="http://schemas.microsoft.com/office/drawing/2014/main" id="{A127321B-24AE-48B7-AE03-4E6CFC9F78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190" y="147387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1" name="Freeform 90">
              <a:extLst>
                <a:ext uri="{FF2B5EF4-FFF2-40B4-BE49-F238E27FC236}">
                  <a16:creationId xmlns:a16="http://schemas.microsoft.com/office/drawing/2014/main" id="{52E370D2-9884-4CBB-A8C0-0C29FD9DA0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797" y="80397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2" name="Freeform 91">
              <a:extLst>
                <a:ext uri="{FF2B5EF4-FFF2-40B4-BE49-F238E27FC236}">
                  <a16:creationId xmlns:a16="http://schemas.microsoft.com/office/drawing/2014/main" id="{DA08F6F5-90D4-4875-B78C-B3673FAA8D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404" y="13090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3" name="Freeform 92">
              <a:extLst>
                <a:ext uri="{FF2B5EF4-FFF2-40B4-BE49-F238E27FC236}">
                  <a16:creationId xmlns:a16="http://schemas.microsoft.com/office/drawing/2014/main" id="{12E60411-B874-4F28-8C3A-88CA69338D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804" y="-544555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4" name="Freeform 93">
              <a:extLst>
                <a:ext uri="{FF2B5EF4-FFF2-40B4-BE49-F238E27FC236}">
                  <a16:creationId xmlns:a16="http://schemas.microsoft.com/office/drawing/2014/main" id="{DFBD697B-7518-47F6-BB4D-32FCAC1060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411" y="-121763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5" name="Freeform 94">
              <a:extLst>
                <a:ext uri="{FF2B5EF4-FFF2-40B4-BE49-F238E27FC236}">
                  <a16:creationId xmlns:a16="http://schemas.microsoft.com/office/drawing/2014/main" id="{486F3CA6-359A-4252-BF03-11D451F8E5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996" y="3485164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6" name="Freeform 95">
              <a:extLst>
                <a:ext uri="{FF2B5EF4-FFF2-40B4-BE49-F238E27FC236}">
                  <a16:creationId xmlns:a16="http://schemas.microsoft.com/office/drawing/2014/main" id="{B9674E11-8157-4246-9955-2BA3187E64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281208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7" name="Freeform 96">
              <a:extLst>
                <a:ext uri="{FF2B5EF4-FFF2-40B4-BE49-F238E27FC236}">
                  <a16:creationId xmlns:a16="http://schemas.microsoft.com/office/drawing/2014/main" id="{9E5EFED7-BE7E-4F59-B134-6A744376D2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003" y="2136632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8" name="Freeform 97">
              <a:extLst>
                <a:ext uri="{FF2B5EF4-FFF2-40B4-BE49-F238E27FC236}">
                  <a16:creationId xmlns:a16="http://schemas.microsoft.com/office/drawing/2014/main" id="{28BDD7F6-5280-47D8-A104-D06B493572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7" y="1467526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9" name="Freeform 98">
              <a:extLst>
                <a:ext uri="{FF2B5EF4-FFF2-40B4-BE49-F238E27FC236}">
                  <a16:creationId xmlns:a16="http://schemas.microsoft.com/office/drawing/2014/main" id="{A65BD947-29AB-465B-82CD-1EADEFDB8D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3" y="797626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0" name="Freeform 99">
              <a:extLst>
                <a:ext uri="{FF2B5EF4-FFF2-40B4-BE49-F238E27FC236}">
                  <a16:creationId xmlns:a16="http://schemas.microsoft.com/office/drawing/2014/main" id="{B75D4583-DD26-4344-BA20-A6D6A5C657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030" y="124551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1" name="Freeform 100">
              <a:extLst>
                <a:ext uri="{FF2B5EF4-FFF2-40B4-BE49-F238E27FC236}">
                  <a16:creationId xmlns:a16="http://schemas.microsoft.com/office/drawing/2014/main" id="{0F010649-763A-4C4B-9313-3192E1EC2B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843" y="-54614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2" name="Freeform 101">
              <a:extLst>
                <a:ext uri="{FF2B5EF4-FFF2-40B4-BE49-F238E27FC236}">
                  <a16:creationId xmlns:a16="http://schemas.microsoft.com/office/drawing/2014/main" id="{96EE6C60-EE14-4DFB-8604-3135AE3973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3" y="214060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3" name="Freeform 102">
              <a:extLst>
                <a:ext uri="{FF2B5EF4-FFF2-40B4-BE49-F238E27FC236}">
                  <a16:creationId xmlns:a16="http://schemas.microsoft.com/office/drawing/2014/main" id="{BEE59569-12C4-4168-8C8A-6364A1D063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3" y="1475463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4" name="Freeform 103">
              <a:extLst>
                <a:ext uri="{FF2B5EF4-FFF2-40B4-BE49-F238E27FC236}">
                  <a16:creationId xmlns:a16="http://schemas.microsoft.com/office/drawing/2014/main" id="{73E7DFE8-C8C1-4EBB-858B-13DBCD1B4E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80238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5" name="Freeform 104">
              <a:extLst>
                <a:ext uri="{FF2B5EF4-FFF2-40B4-BE49-F238E27FC236}">
                  <a16:creationId xmlns:a16="http://schemas.microsoft.com/office/drawing/2014/main" id="{71D870EB-FD35-4195-A172-6D9B9DDB48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131694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6" name="Freeform 105">
              <a:extLst>
                <a:ext uri="{FF2B5EF4-FFF2-40B4-BE49-F238E27FC236}">
                  <a16:creationId xmlns:a16="http://schemas.microsoft.com/office/drawing/2014/main" id="{B0D5B85B-4EBB-43C2-A0EE-0DD2A2EE11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540587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7" name="Freeform 106">
              <a:extLst>
                <a:ext uri="{FF2B5EF4-FFF2-40B4-BE49-F238E27FC236}">
                  <a16:creationId xmlns:a16="http://schemas.microsoft.com/office/drawing/2014/main" id="{67DECBAB-CEF0-4E03-8665-54017138C2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121128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8" name="Freeform 107">
              <a:extLst>
                <a:ext uri="{FF2B5EF4-FFF2-40B4-BE49-F238E27FC236}">
                  <a16:creationId xmlns:a16="http://schemas.microsoft.com/office/drawing/2014/main" id="{723A09B7-AFBF-4D26-961E-422F117266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1" y="-1889118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9" name="Freeform 108">
              <a:extLst>
                <a:ext uri="{FF2B5EF4-FFF2-40B4-BE49-F238E27FC236}">
                  <a16:creationId xmlns:a16="http://schemas.microsoft.com/office/drawing/2014/main" id="{EFFB5920-FDAE-4AEC-A676-394A90AA37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25558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0" name="Freeform 109">
              <a:extLst>
                <a:ext uri="{FF2B5EF4-FFF2-40B4-BE49-F238E27FC236}">
                  <a16:creationId xmlns:a16="http://schemas.microsoft.com/office/drawing/2014/main" id="{7245F554-986B-4BE5-ADFB-A66FFAE07B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011" y="-3228125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1" name="Freeform 110">
              <a:extLst>
                <a:ext uri="{FF2B5EF4-FFF2-40B4-BE49-F238E27FC236}">
                  <a16:creationId xmlns:a16="http://schemas.microsoft.com/office/drawing/2014/main" id="{0D73E869-301E-4B11-B5E3-97CA9A6248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9" y="147070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2" name="Freeform 111">
              <a:extLst>
                <a:ext uri="{FF2B5EF4-FFF2-40B4-BE49-F238E27FC236}">
                  <a16:creationId xmlns:a16="http://schemas.microsoft.com/office/drawing/2014/main" id="{F46DCDF9-E744-418A-AB22-D3658FD032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2" y="796832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3" name="Freeform 112">
              <a:extLst>
                <a:ext uri="{FF2B5EF4-FFF2-40B4-BE49-F238E27FC236}">
                  <a16:creationId xmlns:a16="http://schemas.microsoft.com/office/drawing/2014/main" id="{93DF381E-7EEC-48AA-A4EB-78A8D68753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3" y="126139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4" name="Freeform 113">
              <a:extLst>
                <a:ext uri="{FF2B5EF4-FFF2-40B4-BE49-F238E27FC236}">
                  <a16:creationId xmlns:a16="http://schemas.microsoft.com/office/drawing/2014/main" id="{BD1BBC2A-DCB0-4272-93E5-9B07040AE8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4693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5" name="Freeform 114">
              <a:extLst>
                <a:ext uri="{FF2B5EF4-FFF2-40B4-BE49-F238E27FC236}">
                  <a16:creationId xmlns:a16="http://schemas.microsoft.com/office/drawing/2014/main" id="{0ED5DD17-D3A9-48D8-A190-44A63C08BF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7" y="-1216837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6" name="Freeform 115">
              <a:extLst>
                <a:ext uri="{FF2B5EF4-FFF2-40B4-BE49-F238E27FC236}">
                  <a16:creationId xmlns:a16="http://schemas.microsoft.com/office/drawing/2014/main" id="{DADCE26A-98B2-4713-BE23-B60801D0D4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3" y="-188991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7" name="Freeform 116">
              <a:extLst>
                <a:ext uri="{FF2B5EF4-FFF2-40B4-BE49-F238E27FC236}">
                  <a16:creationId xmlns:a16="http://schemas.microsoft.com/office/drawing/2014/main" id="{B5053BCB-B8AC-4E3D-9925-AF20B9ED5A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24" y="-2565368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8" name="Freeform 117">
              <a:extLst>
                <a:ext uri="{FF2B5EF4-FFF2-40B4-BE49-F238E27FC236}">
                  <a16:creationId xmlns:a16="http://schemas.microsoft.com/office/drawing/2014/main" id="{DFC62B51-EBB7-4EB9-BCD9-E664C54EC6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4" y="12534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9" name="Freeform 118">
              <a:extLst>
                <a:ext uri="{FF2B5EF4-FFF2-40B4-BE49-F238E27FC236}">
                  <a16:creationId xmlns:a16="http://schemas.microsoft.com/office/drawing/2014/main" id="{15F67756-A824-4ED2-B129-3A3D3B7562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0950" y="-53979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0" name="Freeform 119">
              <a:extLst>
                <a:ext uri="{FF2B5EF4-FFF2-40B4-BE49-F238E27FC236}">
                  <a16:creationId xmlns:a16="http://schemas.microsoft.com/office/drawing/2014/main" id="{4C29EA76-B373-4A14-BC28-9306183548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57" y="-1212868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1" name="Freeform 120">
              <a:extLst>
                <a:ext uri="{FF2B5EF4-FFF2-40B4-BE49-F238E27FC236}">
                  <a16:creationId xmlns:a16="http://schemas.microsoft.com/office/drawing/2014/main" id="{3678D28D-4926-4822-AED6-8C93EFF587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63" y="-188276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2" name="Freeform 121">
              <a:extLst>
                <a:ext uri="{FF2B5EF4-FFF2-40B4-BE49-F238E27FC236}">
                  <a16:creationId xmlns:a16="http://schemas.microsoft.com/office/drawing/2014/main" id="{84CA1ED5-B096-45DE-AFC4-3F9F55F028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1" y="-2555844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3" name="Freeform 122">
              <a:extLst>
                <a:ext uri="{FF2B5EF4-FFF2-40B4-BE49-F238E27FC236}">
                  <a16:creationId xmlns:a16="http://schemas.microsoft.com/office/drawing/2014/main" id="{16616ACA-BDE5-47D1-B57F-50D1819537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8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4" name="Freeform 123">
              <a:extLst>
                <a:ext uri="{FF2B5EF4-FFF2-40B4-BE49-F238E27FC236}">
                  <a16:creationId xmlns:a16="http://schemas.microsoft.com/office/drawing/2014/main" id="{2805ECCC-92B8-43BB-AEB8-C189BAD9B0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3900406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5" name="Freeform 124">
              <a:extLst>
                <a:ext uri="{FF2B5EF4-FFF2-40B4-BE49-F238E27FC236}">
                  <a16:creationId xmlns:a16="http://schemas.microsoft.com/office/drawing/2014/main" id="{C1D348AB-B809-4989-9A0D-94B39D8002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1" y="-4570307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6" name="Freeform 125">
              <a:extLst>
                <a:ext uri="{FF2B5EF4-FFF2-40B4-BE49-F238E27FC236}">
                  <a16:creationId xmlns:a16="http://schemas.microsoft.com/office/drawing/2014/main" id="{E70C7970-2D35-4054-961C-8BF4FC66B8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8" y="-52433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7" name="Freeform 126">
              <a:extLst>
                <a:ext uri="{FF2B5EF4-FFF2-40B4-BE49-F238E27FC236}">
                  <a16:creationId xmlns:a16="http://schemas.microsoft.com/office/drawing/2014/main" id="{74D4E922-524F-4AA7-99D1-B8408C9982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8" name="Freeform 127">
              <a:extLst>
                <a:ext uri="{FF2B5EF4-FFF2-40B4-BE49-F238E27FC236}">
                  <a16:creationId xmlns:a16="http://schemas.microsoft.com/office/drawing/2014/main" id="{5B97314C-0036-4B2E-8934-B42AFD1587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9" y="-1218425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9" name="Freeform 128">
              <a:extLst>
                <a:ext uri="{FF2B5EF4-FFF2-40B4-BE49-F238E27FC236}">
                  <a16:creationId xmlns:a16="http://schemas.microsoft.com/office/drawing/2014/main" id="{42E31101-2816-4207-8C68-CB39FA34DB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5" y="-1889118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0" name="Freeform 129">
              <a:extLst>
                <a:ext uri="{FF2B5EF4-FFF2-40B4-BE49-F238E27FC236}">
                  <a16:creationId xmlns:a16="http://schemas.microsoft.com/office/drawing/2014/main" id="{A126CB91-4155-40CF-BDEA-E5A903DAD7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71" y="-256219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1" name="Freeform 130">
              <a:extLst>
                <a:ext uri="{FF2B5EF4-FFF2-40B4-BE49-F238E27FC236}">
                  <a16:creationId xmlns:a16="http://schemas.microsoft.com/office/drawing/2014/main" id="{0E5F4C53-7C10-4E5B-BFD1-66CC6E28CA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9416" y="-323685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2" name="Freeform 131">
              <a:extLst>
                <a:ext uri="{FF2B5EF4-FFF2-40B4-BE49-F238E27FC236}">
                  <a16:creationId xmlns:a16="http://schemas.microsoft.com/office/drawing/2014/main" id="{CAA0DD8E-31A0-4EDD-AF71-A3CF7C3B91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3905963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3" name="Freeform 132">
              <a:extLst>
                <a:ext uri="{FF2B5EF4-FFF2-40B4-BE49-F238E27FC236}">
                  <a16:creationId xmlns:a16="http://schemas.microsoft.com/office/drawing/2014/main" id="{13F54A4E-8D78-4C5B-A8EC-3ACF42D6E0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3" y="-4575863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4" name="Freeform 133">
              <a:extLst>
                <a:ext uri="{FF2B5EF4-FFF2-40B4-BE49-F238E27FC236}">
                  <a16:creationId xmlns:a16="http://schemas.microsoft.com/office/drawing/2014/main" id="{93CBD348-C322-4737-88A8-A1CEB261E5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568" y="-188991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5" name="Freeform 134">
              <a:extLst>
                <a:ext uri="{FF2B5EF4-FFF2-40B4-BE49-F238E27FC236}">
                  <a16:creationId xmlns:a16="http://schemas.microsoft.com/office/drawing/2014/main" id="{16E33CBE-5DD6-4562-8C17-FBB431FB7B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137" y="-255346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6" name="Freeform 135">
              <a:extLst>
                <a:ext uri="{FF2B5EF4-FFF2-40B4-BE49-F238E27FC236}">
                  <a16:creationId xmlns:a16="http://schemas.microsoft.com/office/drawing/2014/main" id="{15EF6E8B-080B-4AC1-8C4F-DF0DC3E16D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322653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7" name="Freeform 136">
              <a:extLst>
                <a:ext uri="{FF2B5EF4-FFF2-40B4-BE49-F238E27FC236}">
                  <a16:creationId xmlns:a16="http://schemas.microsoft.com/office/drawing/2014/main" id="{352E5BCF-9206-49EB-811E-760BDC63D7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1" y="-3896438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8" name="Freeform 137">
              <a:extLst>
                <a:ext uri="{FF2B5EF4-FFF2-40B4-BE49-F238E27FC236}">
                  <a16:creationId xmlns:a16="http://schemas.microsoft.com/office/drawing/2014/main" id="{29268B14-77AE-4959-91D4-E9804418FF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4570307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9" name="Freeform 138">
              <a:extLst>
                <a:ext uri="{FF2B5EF4-FFF2-40B4-BE49-F238E27FC236}">
                  <a16:creationId xmlns:a16="http://schemas.microsoft.com/office/drawing/2014/main" id="{2F7A3730-AD4D-4778-AA17-403BA4D76F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524179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0" name="Freeform 139">
              <a:extLst>
                <a:ext uri="{FF2B5EF4-FFF2-40B4-BE49-F238E27FC236}">
                  <a16:creationId xmlns:a16="http://schemas.microsoft.com/office/drawing/2014/main" id="{082ADEED-8399-43F4-8BA1-DE705ED9F3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171" y="-5914076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1" name="Freeform 140">
              <a:extLst>
                <a:ext uri="{FF2B5EF4-FFF2-40B4-BE49-F238E27FC236}">
                  <a16:creationId xmlns:a16="http://schemas.microsoft.com/office/drawing/2014/main" id="{C85413ED-98C6-4B40-9776-7343A20388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6584770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2" name="Freeform 141">
              <a:extLst>
                <a:ext uri="{FF2B5EF4-FFF2-40B4-BE49-F238E27FC236}">
                  <a16:creationId xmlns:a16="http://schemas.microsoft.com/office/drawing/2014/main" id="{043D5B71-4A22-4F6D-87DB-CF591B5062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384" y="-725705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3" name="Freeform 142">
              <a:extLst>
                <a:ext uri="{FF2B5EF4-FFF2-40B4-BE49-F238E27FC236}">
                  <a16:creationId xmlns:a16="http://schemas.microsoft.com/office/drawing/2014/main" id="{FEC80BEA-6B39-43A5-9174-E5FFEA33B3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970" y="-2560606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4" name="Freeform 143">
              <a:extLst>
                <a:ext uri="{FF2B5EF4-FFF2-40B4-BE49-F238E27FC236}">
                  <a16:creationId xmlns:a16="http://schemas.microsoft.com/office/drawing/2014/main" id="{F0910E3F-4C30-4BE2-8896-D4BF80BB2A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1" y="-323368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5" name="Freeform 144">
              <a:extLst>
                <a:ext uri="{FF2B5EF4-FFF2-40B4-BE49-F238E27FC236}">
                  <a16:creationId xmlns:a16="http://schemas.microsoft.com/office/drawing/2014/main" id="{82A8B2F8-97EC-4DAE-8B3A-5AC342D89F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6" name="Freeform 145">
              <a:extLst>
                <a:ext uri="{FF2B5EF4-FFF2-40B4-BE49-F238E27FC236}">
                  <a16:creationId xmlns:a16="http://schemas.microsoft.com/office/drawing/2014/main" id="{B448E5D9-9231-4508-9F0E-AED0D97A94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5" y="-4576656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7" name="Freeform 146">
              <a:extLst>
                <a:ext uri="{FF2B5EF4-FFF2-40B4-BE49-F238E27FC236}">
                  <a16:creationId xmlns:a16="http://schemas.microsoft.com/office/drawing/2014/main" id="{3A567F2B-AC4F-49FF-9E40-008DAE77E8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396" y="-5248144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8" name="Freeform 147">
              <a:extLst>
                <a:ext uri="{FF2B5EF4-FFF2-40B4-BE49-F238E27FC236}">
                  <a16:creationId xmlns:a16="http://schemas.microsoft.com/office/drawing/2014/main" id="{99AA2870-069D-4AC3-BBFB-019A4B37D0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920426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9" name="Freeform 148">
              <a:extLst>
                <a:ext uri="{FF2B5EF4-FFF2-40B4-BE49-F238E27FC236}">
                  <a16:creationId xmlns:a16="http://schemas.microsoft.com/office/drawing/2014/main" id="{4F3255AE-896F-45C2-BC4F-4FB19C469C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023" y="-6595882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0" name="Freeform 149">
              <a:extLst>
                <a:ext uri="{FF2B5EF4-FFF2-40B4-BE49-F238E27FC236}">
                  <a16:creationId xmlns:a16="http://schemas.microsoft.com/office/drawing/2014/main" id="{AF75CF87-B397-442B-9167-A6730A4DCE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6550" y="-3904375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1" name="Freeform 150">
              <a:extLst>
                <a:ext uri="{FF2B5EF4-FFF2-40B4-BE49-F238E27FC236}">
                  <a16:creationId xmlns:a16="http://schemas.microsoft.com/office/drawing/2014/main" id="{2AE45F02-559D-41D9-A2F1-B1602C1CF9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9" y="-45687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2" name="Freeform 151">
              <a:extLst>
                <a:ext uri="{FF2B5EF4-FFF2-40B4-BE49-F238E27FC236}">
                  <a16:creationId xmlns:a16="http://schemas.microsoft.com/office/drawing/2014/main" id="{B353294C-E015-407D-B173-40FFD92A77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5" y="-524179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3" name="Freeform 152">
              <a:extLst>
                <a:ext uri="{FF2B5EF4-FFF2-40B4-BE49-F238E27FC236}">
                  <a16:creationId xmlns:a16="http://schemas.microsoft.com/office/drawing/2014/main" id="{A2468CAC-64AD-4D3C-8075-B3D20680FC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4" name="Freeform 153">
              <a:extLst>
                <a:ext uri="{FF2B5EF4-FFF2-40B4-BE49-F238E27FC236}">
                  <a16:creationId xmlns:a16="http://schemas.microsoft.com/office/drawing/2014/main" id="{87A66D0D-EC86-4496-BC6A-A29D0DFA75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1" y="-6585564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5" name="Freeform 154">
              <a:extLst>
                <a:ext uri="{FF2B5EF4-FFF2-40B4-BE49-F238E27FC236}">
                  <a16:creationId xmlns:a16="http://schemas.microsoft.com/office/drawing/2014/main" id="{5E185ACB-2203-4ACE-908A-0BD16EF233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-72570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6" name="Freeform 155">
              <a:extLst>
                <a:ext uri="{FF2B5EF4-FFF2-40B4-BE49-F238E27FC236}">
                  <a16:creationId xmlns:a16="http://schemas.microsoft.com/office/drawing/2014/main" id="{CD275E40-D46F-468D-8268-AA653C5B37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-792933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7" name="Freeform 156">
              <a:extLst>
                <a:ext uri="{FF2B5EF4-FFF2-40B4-BE49-F238E27FC236}">
                  <a16:creationId xmlns:a16="http://schemas.microsoft.com/office/drawing/2014/main" id="{921F0996-1FC9-4FAA-881A-675AAA88CF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860002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8" name="Freeform 157">
              <a:extLst>
                <a:ext uri="{FF2B5EF4-FFF2-40B4-BE49-F238E27FC236}">
                  <a16:creationId xmlns:a16="http://schemas.microsoft.com/office/drawing/2014/main" id="{4394D2FA-DD87-4737-A713-E7BA245F12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77" y="-927310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9" name="Freeform 158">
              <a:extLst>
                <a:ext uri="{FF2B5EF4-FFF2-40B4-BE49-F238E27FC236}">
                  <a16:creationId xmlns:a16="http://schemas.microsoft.com/office/drawing/2014/main" id="{73017361-FFA4-43EF-A36E-B63DA88E99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58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0" name="Freeform 159">
              <a:extLst>
                <a:ext uri="{FF2B5EF4-FFF2-40B4-BE49-F238E27FC236}">
                  <a16:creationId xmlns:a16="http://schemas.microsoft.com/office/drawing/2014/main" id="{B13DD3AC-309D-4B6D-B3F3-AD0F54BB97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8" y="-5248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1" name="Freeform 160">
              <a:extLst>
                <a:ext uri="{FF2B5EF4-FFF2-40B4-BE49-F238E27FC236}">
                  <a16:creationId xmlns:a16="http://schemas.microsoft.com/office/drawing/2014/main" id="{BD2EF133-7EEB-4A5C-8EA6-AA4C969CF4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918838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2" name="Freeform 161">
              <a:extLst>
                <a:ext uri="{FF2B5EF4-FFF2-40B4-BE49-F238E27FC236}">
                  <a16:creationId xmlns:a16="http://schemas.microsoft.com/office/drawing/2014/main" id="{B71FE69A-07D5-4658-AABF-5E679C62C8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3" y="-6592707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3" name="Freeform 162">
              <a:extLst>
                <a:ext uri="{FF2B5EF4-FFF2-40B4-BE49-F238E27FC236}">
                  <a16:creationId xmlns:a16="http://schemas.microsoft.com/office/drawing/2014/main" id="{278D739B-EF84-414B-97D8-8C6DC26BF8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89" y="-7262608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4" name="Freeform 163">
              <a:extLst>
                <a:ext uri="{FF2B5EF4-FFF2-40B4-BE49-F238E27FC236}">
                  <a16:creationId xmlns:a16="http://schemas.microsoft.com/office/drawing/2014/main" id="{F025C865-0E73-4EA6-AA04-4D2E008BA3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-79364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5" name="Freeform 164">
              <a:extLst>
                <a:ext uri="{FF2B5EF4-FFF2-40B4-BE49-F238E27FC236}">
                  <a16:creationId xmlns:a16="http://schemas.microsoft.com/office/drawing/2014/main" id="{1A4151BE-B3EA-4A2D-A76F-2DB53D0982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861113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6" name="Freeform 165">
              <a:extLst>
                <a:ext uri="{FF2B5EF4-FFF2-40B4-BE49-F238E27FC236}">
                  <a16:creationId xmlns:a16="http://schemas.microsoft.com/office/drawing/2014/main" id="{DF3A0CDA-1BDF-4F48-8363-AED4A9F91D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1" y="27581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7" name="Freeform 166">
              <a:extLst>
                <a:ext uri="{FF2B5EF4-FFF2-40B4-BE49-F238E27FC236}">
                  <a16:creationId xmlns:a16="http://schemas.microsoft.com/office/drawing/2014/main" id="{0FFBCE8E-16CF-4E91-AE00-7795BF8132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20866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8" name="Freeform 167">
              <a:extLst>
                <a:ext uri="{FF2B5EF4-FFF2-40B4-BE49-F238E27FC236}">
                  <a16:creationId xmlns:a16="http://schemas.microsoft.com/office/drawing/2014/main" id="{2F99FBBD-2A46-4B8C-84F1-69557CB629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74683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9" name="Freeform 168">
              <a:extLst>
                <a:ext uri="{FF2B5EF4-FFF2-40B4-BE49-F238E27FC236}">
                  <a16:creationId xmlns:a16="http://schemas.microsoft.com/office/drawing/2014/main" id="{E8AA2581-1BAB-461A-AD4C-D7A7F41AD5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3" y="7614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0" name="Freeform 169">
              <a:extLst>
                <a:ext uri="{FF2B5EF4-FFF2-40B4-BE49-F238E27FC236}">
                  <a16:creationId xmlns:a16="http://schemas.microsoft.com/office/drawing/2014/main" id="{C8BCB565-8B6E-4B8C-934C-06D6F4DA73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1" name="Freeform 170">
              <a:extLst>
                <a:ext uri="{FF2B5EF4-FFF2-40B4-BE49-F238E27FC236}">
                  <a16:creationId xmlns:a16="http://schemas.microsoft.com/office/drawing/2014/main" id="{48D9D077-C8CF-49FE-BB45-CF6A8585C7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40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2" name="Freeform 171">
              <a:extLst>
                <a:ext uri="{FF2B5EF4-FFF2-40B4-BE49-F238E27FC236}">
                  <a16:creationId xmlns:a16="http://schemas.microsoft.com/office/drawing/2014/main" id="{4277B924-7370-4034-9519-6EF8E585DE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3" name="Freeform 172">
              <a:extLst>
                <a:ext uri="{FF2B5EF4-FFF2-40B4-BE49-F238E27FC236}">
                  <a16:creationId xmlns:a16="http://schemas.microsoft.com/office/drawing/2014/main" id="{2EA7FA06-637A-4FB8-B65C-FF9E690D7F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4" name="Freeform 173">
              <a:extLst>
                <a:ext uri="{FF2B5EF4-FFF2-40B4-BE49-F238E27FC236}">
                  <a16:creationId xmlns:a16="http://schemas.microsoft.com/office/drawing/2014/main" id="{72082DD4-98BE-4107-9A0A-E6BAC10B12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6" y="-528385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5" name="Freeform 174">
              <a:extLst>
                <a:ext uri="{FF2B5EF4-FFF2-40B4-BE49-F238E27FC236}">
                  <a16:creationId xmlns:a16="http://schemas.microsoft.com/office/drawing/2014/main" id="{11851564-BAD5-4487-B4D0-AE46430F86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206" y="-5954549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6" name="Freeform 175">
              <a:extLst>
                <a:ext uri="{FF2B5EF4-FFF2-40B4-BE49-F238E27FC236}">
                  <a16:creationId xmlns:a16="http://schemas.microsoft.com/office/drawing/2014/main" id="{F8F1A280-A8E6-473D-B065-E8D6E06EA5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7" name="Freeform 176">
              <a:extLst>
                <a:ext uri="{FF2B5EF4-FFF2-40B4-BE49-F238E27FC236}">
                  <a16:creationId xmlns:a16="http://schemas.microsoft.com/office/drawing/2014/main" id="{139B0B7B-5ED3-4A0A-A769-9342C22448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366" y="2750979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8" name="Freeform 177">
              <a:extLst>
                <a:ext uri="{FF2B5EF4-FFF2-40B4-BE49-F238E27FC236}">
                  <a16:creationId xmlns:a16="http://schemas.microsoft.com/office/drawing/2014/main" id="{169EAB31-6730-40FD-BB2A-61FA412BB4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5" y="141197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9" name="Freeform 178">
              <a:extLst>
                <a:ext uri="{FF2B5EF4-FFF2-40B4-BE49-F238E27FC236}">
                  <a16:creationId xmlns:a16="http://schemas.microsoft.com/office/drawing/2014/main" id="{2AC1A255-26E5-406C-887D-8AB3BD4644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7404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0" name="Freeform 179">
              <a:extLst>
                <a:ext uri="{FF2B5EF4-FFF2-40B4-BE49-F238E27FC236}">
                  <a16:creationId xmlns:a16="http://schemas.microsoft.com/office/drawing/2014/main" id="{F08777FB-3DF3-4DC2-A25C-E1547E3AE6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1" name="Freeform 180">
              <a:extLst>
                <a:ext uri="{FF2B5EF4-FFF2-40B4-BE49-F238E27FC236}">
                  <a16:creationId xmlns:a16="http://schemas.microsoft.com/office/drawing/2014/main" id="{ADE73478-4DB2-4C5A-BACF-3EA0AF9A30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328" y="-127001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2" name="Freeform 181">
              <a:extLst>
                <a:ext uri="{FF2B5EF4-FFF2-40B4-BE49-F238E27FC236}">
                  <a16:creationId xmlns:a16="http://schemas.microsoft.com/office/drawing/2014/main" id="{E6F265DE-352D-4E77-8363-14CBC15A6A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235" y="-260981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3" name="Freeform 182">
              <a:extLst>
                <a:ext uri="{FF2B5EF4-FFF2-40B4-BE49-F238E27FC236}">
                  <a16:creationId xmlns:a16="http://schemas.microsoft.com/office/drawing/2014/main" id="{85A167CB-3D41-45B7-91F2-DCD7CCF0C6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2" y="-32805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4" name="Freeform 183">
              <a:extLst>
                <a:ext uri="{FF2B5EF4-FFF2-40B4-BE49-F238E27FC236}">
                  <a16:creationId xmlns:a16="http://schemas.microsoft.com/office/drawing/2014/main" id="{82C88F93-4A0D-4669-AE3A-8468164ADB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203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5" name="Freeform 184">
              <a:extLst>
                <a:ext uri="{FF2B5EF4-FFF2-40B4-BE49-F238E27FC236}">
                  <a16:creationId xmlns:a16="http://schemas.microsoft.com/office/drawing/2014/main" id="{7AF1C4EF-EE06-4D42-A092-6930E8F563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464" y="-529099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6" name="Freeform 185">
              <a:extLst>
                <a:ext uri="{FF2B5EF4-FFF2-40B4-BE49-F238E27FC236}">
                  <a16:creationId xmlns:a16="http://schemas.microsoft.com/office/drawing/2014/main" id="{8089EA7C-050F-45B5-9537-46A49AF13D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2" y="208663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7" name="Freeform 186">
              <a:extLst>
                <a:ext uri="{FF2B5EF4-FFF2-40B4-BE49-F238E27FC236}">
                  <a16:creationId xmlns:a16="http://schemas.microsoft.com/office/drawing/2014/main" id="{0AB14C66-FCF0-4350-8A5B-F565034041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9" y="1414353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8" name="Freeform 187">
              <a:extLst>
                <a:ext uri="{FF2B5EF4-FFF2-40B4-BE49-F238E27FC236}">
                  <a16:creationId xmlns:a16="http://schemas.microsoft.com/office/drawing/2014/main" id="{4016BAF4-4D74-4BDB-A1A4-79AFCFAFA4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9" y="74553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9" name="Freeform 188">
              <a:extLst>
                <a:ext uri="{FF2B5EF4-FFF2-40B4-BE49-F238E27FC236}">
                  <a16:creationId xmlns:a16="http://schemas.microsoft.com/office/drawing/2014/main" id="{A79D3B0A-9706-47BF-8B1A-F549FE933F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596141"/>
              <a:ext cx="106359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0" name="Freeform 189">
              <a:extLst>
                <a:ext uri="{FF2B5EF4-FFF2-40B4-BE49-F238E27FC236}">
                  <a16:creationId xmlns:a16="http://schemas.microsoft.com/office/drawing/2014/main" id="{A24F2EE6-03A5-4014-BC3C-13AFDCED28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1" y="-193276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1" name="Freeform 190">
              <a:extLst>
                <a:ext uri="{FF2B5EF4-FFF2-40B4-BE49-F238E27FC236}">
                  <a16:creationId xmlns:a16="http://schemas.microsoft.com/office/drawing/2014/main" id="{B89C77E9-B71C-4981-A827-D0FC04908C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6635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2" name="Freeform 191">
              <a:extLst>
                <a:ext uri="{FF2B5EF4-FFF2-40B4-BE49-F238E27FC236}">
                  <a16:creationId xmlns:a16="http://schemas.microsoft.com/office/drawing/2014/main" id="{5A50494F-1D0F-491A-AFF2-D9BA353F86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3" y="-3944848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3" name="Freeform 192">
              <a:extLst>
                <a:ext uri="{FF2B5EF4-FFF2-40B4-BE49-F238E27FC236}">
                  <a16:creationId xmlns:a16="http://schemas.microsoft.com/office/drawing/2014/main" id="{53165371-3C3D-473A-8A0A-37B2FC57AD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14748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4" name="Freeform 193">
              <a:extLst>
                <a:ext uri="{FF2B5EF4-FFF2-40B4-BE49-F238E27FC236}">
                  <a16:creationId xmlns:a16="http://schemas.microsoft.com/office/drawing/2014/main" id="{3EE21FC0-9179-4C56-BE52-E1C81C85DC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534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5" name="Freeform 194">
              <a:extLst>
                <a:ext uri="{FF2B5EF4-FFF2-40B4-BE49-F238E27FC236}">
                  <a16:creationId xmlns:a16="http://schemas.microsoft.com/office/drawing/2014/main" id="{A08B4AA5-6C28-41C8-A3B4-07BDAB8EDA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401" y="-662603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6" name="Freeform 195">
              <a:extLst>
                <a:ext uri="{FF2B5EF4-FFF2-40B4-BE49-F238E27FC236}">
                  <a16:creationId xmlns:a16="http://schemas.microsoft.com/office/drawing/2014/main" id="{1508CA5C-AC6F-40AF-8525-9955E09DB9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7" name="Freeform 196">
              <a:extLst>
                <a:ext uri="{FF2B5EF4-FFF2-40B4-BE49-F238E27FC236}">
                  <a16:creationId xmlns:a16="http://schemas.microsoft.com/office/drawing/2014/main" id="{334CB358-122F-40DC-8447-82079C51E8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8" name="Freeform 197">
              <a:extLst>
                <a:ext uri="{FF2B5EF4-FFF2-40B4-BE49-F238E27FC236}">
                  <a16:creationId xmlns:a16="http://schemas.microsoft.com/office/drawing/2014/main" id="{BC024335-F273-4195-8FFC-8251D333E3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7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9" name="Freeform 198">
              <a:extLst>
                <a:ext uri="{FF2B5EF4-FFF2-40B4-BE49-F238E27FC236}">
                  <a16:creationId xmlns:a16="http://schemas.microsoft.com/office/drawing/2014/main" id="{604F1752-7CAE-43AE-AB2D-42400A3A5B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8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0" name="Freeform 199">
              <a:extLst>
                <a:ext uri="{FF2B5EF4-FFF2-40B4-BE49-F238E27FC236}">
                  <a16:creationId xmlns:a16="http://schemas.microsoft.com/office/drawing/2014/main" id="{E0EEDF88-E6A2-4480-90B1-4E78FAFB96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1" name="Freeform 200">
              <a:extLst>
                <a:ext uri="{FF2B5EF4-FFF2-40B4-BE49-F238E27FC236}">
                  <a16:creationId xmlns:a16="http://schemas.microsoft.com/office/drawing/2014/main" id="{E5AFE6EB-4E88-430D-B816-03AD94BCBD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2" name="Freeform 201">
              <a:extLst>
                <a:ext uri="{FF2B5EF4-FFF2-40B4-BE49-F238E27FC236}">
                  <a16:creationId xmlns:a16="http://schemas.microsoft.com/office/drawing/2014/main" id="{EC1BE593-3D30-4A07-96EF-8734C04CF1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3285266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3" name="Freeform 202">
              <a:extLst>
                <a:ext uri="{FF2B5EF4-FFF2-40B4-BE49-F238E27FC236}">
                  <a16:creationId xmlns:a16="http://schemas.microsoft.com/office/drawing/2014/main" id="{4DC4F62D-3785-4ED1-9E61-BBFDB84513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51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4" name="Freeform 203">
              <a:extLst>
                <a:ext uri="{FF2B5EF4-FFF2-40B4-BE49-F238E27FC236}">
                  <a16:creationId xmlns:a16="http://schemas.microsoft.com/office/drawing/2014/main" id="{4B4616F6-38C6-4B51-B235-F99A26E04F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5" name="Freeform 204">
              <a:extLst>
                <a:ext uri="{FF2B5EF4-FFF2-40B4-BE49-F238E27FC236}">
                  <a16:creationId xmlns:a16="http://schemas.microsoft.com/office/drawing/2014/main" id="{F4939D03-4370-4D74-A373-191E9708A9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6" y="-5965661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6" name="Freeform 206">
              <a:extLst>
                <a:ext uri="{FF2B5EF4-FFF2-40B4-BE49-F238E27FC236}">
                  <a16:creationId xmlns:a16="http://schemas.microsoft.com/office/drawing/2014/main" id="{EF2D3BCA-974F-4596-A827-EEE7729A21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9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7" name="Freeform 207">
              <a:extLst>
                <a:ext uri="{FF2B5EF4-FFF2-40B4-BE49-F238E27FC236}">
                  <a16:creationId xmlns:a16="http://schemas.microsoft.com/office/drawing/2014/main" id="{F228789F-035C-4E01-BA8C-C8803962FF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746834"/>
              <a:ext cx="10635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8" name="Freeform 208">
              <a:extLst>
                <a:ext uri="{FF2B5EF4-FFF2-40B4-BE49-F238E27FC236}">
                  <a16:creationId xmlns:a16="http://schemas.microsoft.com/office/drawing/2014/main" id="{6F657E60-D9BF-450E-9669-39BD3607D3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9" name="Freeform 209">
              <a:extLst>
                <a:ext uri="{FF2B5EF4-FFF2-40B4-BE49-F238E27FC236}">
                  <a16:creationId xmlns:a16="http://schemas.microsoft.com/office/drawing/2014/main" id="{169B762F-1BF9-4D91-A070-6F28A72A3E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4" y="-1263660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0" name="Freeform 210">
              <a:extLst>
                <a:ext uri="{FF2B5EF4-FFF2-40B4-BE49-F238E27FC236}">
                  <a16:creationId xmlns:a16="http://schemas.microsoft.com/office/drawing/2014/main" id="{5B731ABD-382E-4C71-A4FA-34E0359990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4" y="-2601873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1" name="Freeform 211">
              <a:extLst>
                <a:ext uri="{FF2B5EF4-FFF2-40B4-BE49-F238E27FC236}">
                  <a16:creationId xmlns:a16="http://schemas.microsoft.com/office/drawing/2014/main" id="{1CAFFE62-72E4-4D69-8F1D-FC18601CB9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2" name="Freeform 212">
              <a:extLst>
                <a:ext uri="{FF2B5EF4-FFF2-40B4-BE49-F238E27FC236}">
                  <a16:creationId xmlns:a16="http://schemas.microsoft.com/office/drawing/2014/main" id="{15B36540-08A5-46D5-8A33-251A7C0F3B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6" y="-46123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3" name="Freeform 213">
              <a:extLst>
                <a:ext uri="{FF2B5EF4-FFF2-40B4-BE49-F238E27FC236}">
                  <a16:creationId xmlns:a16="http://schemas.microsoft.com/office/drawing/2014/main" id="{AEB27D41-E4AF-4956-9D61-31341ABA08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83062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4" name="Freeform 214">
              <a:extLst>
                <a:ext uri="{FF2B5EF4-FFF2-40B4-BE49-F238E27FC236}">
                  <a16:creationId xmlns:a16="http://schemas.microsoft.com/office/drawing/2014/main" id="{35E75938-868C-42FB-9FF2-50A5B02C15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7" y="-66236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5" name="Freeform 215">
              <a:extLst>
                <a:ext uri="{FF2B5EF4-FFF2-40B4-BE49-F238E27FC236}">
                  <a16:creationId xmlns:a16="http://schemas.microsoft.com/office/drawing/2014/main" id="{C62C535E-CDCA-4B83-A0C5-D607A44EB8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5" y="-729355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6" name="Freeform 216">
              <a:extLst>
                <a:ext uri="{FF2B5EF4-FFF2-40B4-BE49-F238E27FC236}">
                  <a16:creationId xmlns:a16="http://schemas.microsoft.com/office/drawing/2014/main" id="{7E65DD34-0295-4E93-8C46-E80A72979C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6" y="207869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7" name="Freeform 217">
              <a:extLst>
                <a:ext uri="{FF2B5EF4-FFF2-40B4-BE49-F238E27FC236}">
                  <a16:creationId xmlns:a16="http://schemas.microsoft.com/office/drawing/2014/main" id="{13D1F6AC-C332-4757-947B-1ED0351E98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4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8" name="Freeform 218">
              <a:extLst>
                <a:ext uri="{FF2B5EF4-FFF2-40B4-BE49-F238E27FC236}">
                  <a16:creationId xmlns:a16="http://schemas.microsoft.com/office/drawing/2014/main" id="{3CB35CB9-45A5-4F1C-8F86-7A3185550B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9" name="Freeform 219">
              <a:extLst>
                <a:ext uri="{FF2B5EF4-FFF2-40B4-BE49-F238E27FC236}">
                  <a16:creationId xmlns:a16="http://schemas.microsoft.com/office/drawing/2014/main" id="{B3810145-5E7D-43A6-990B-2F90D5E099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0" name="Freeform 220">
              <a:extLst>
                <a:ext uri="{FF2B5EF4-FFF2-40B4-BE49-F238E27FC236}">
                  <a16:creationId xmlns:a16="http://schemas.microsoft.com/office/drawing/2014/main" id="{94BE5F20-F317-4BBB-AFFB-8CA1FD0768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4" y="-194149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1" name="Freeform 221">
              <a:extLst>
                <a:ext uri="{FF2B5EF4-FFF2-40B4-BE49-F238E27FC236}">
                  <a16:creationId xmlns:a16="http://schemas.microsoft.com/office/drawing/2014/main" id="{217E4558-1A05-4F49-B083-07D4B9D166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4" y="-2611398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2" name="Freeform 222">
              <a:extLst>
                <a:ext uri="{FF2B5EF4-FFF2-40B4-BE49-F238E27FC236}">
                  <a16:creationId xmlns:a16="http://schemas.microsoft.com/office/drawing/2014/main" id="{CB9808EB-496E-4760-9D86-9147EB6E70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274" y="-395278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3" name="Freeform 223">
              <a:extLst>
                <a:ext uri="{FF2B5EF4-FFF2-40B4-BE49-F238E27FC236}">
                  <a16:creationId xmlns:a16="http://schemas.microsoft.com/office/drawing/2014/main" id="{9840B348-C73D-4C2E-A986-F70A838009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4622686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4" name="Freeform 224">
              <a:extLst>
                <a:ext uri="{FF2B5EF4-FFF2-40B4-BE49-F238E27FC236}">
                  <a16:creationId xmlns:a16="http://schemas.microsoft.com/office/drawing/2014/main" id="{04BE4815-1D05-495D-8ED5-DFA4A5A632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59616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5" name="Freeform 225">
              <a:extLst>
                <a:ext uri="{FF2B5EF4-FFF2-40B4-BE49-F238E27FC236}">
                  <a16:creationId xmlns:a16="http://schemas.microsoft.com/office/drawing/2014/main" id="{7E1B7E44-EF71-4614-A2A3-51E6814BFB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3" y="-663397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6" name="Freeform 226">
              <a:extLst>
                <a:ext uri="{FF2B5EF4-FFF2-40B4-BE49-F238E27FC236}">
                  <a16:creationId xmlns:a16="http://schemas.microsoft.com/office/drawing/2014/main" id="{CD8B115D-4F2F-4F4B-8B4F-0CDA690ADE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364" y="751596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7" name="Freeform 227">
              <a:extLst>
                <a:ext uri="{FF2B5EF4-FFF2-40B4-BE49-F238E27FC236}">
                  <a16:creationId xmlns:a16="http://schemas.microsoft.com/office/drawing/2014/main" id="{D2B61559-E40F-44E6-AF1F-42E399F8E0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7" y="80109"/>
              <a:ext cx="106358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8" name="Freeform 228">
              <a:extLst>
                <a:ext uri="{FF2B5EF4-FFF2-40B4-BE49-F238E27FC236}">
                  <a16:creationId xmlns:a16="http://schemas.microsoft.com/office/drawing/2014/main" id="{C8E9F564-17AC-4D01-BBDD-6960B87285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20" y="-125969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9" name="Freeform 229">
              <a:extLst>
                <a:ext uri="{FF2B5EF4-FFF2-40B4-BE49-F238E27FC236}">
                  <a16:creationId xmlns:a16="http://schemas.microsoft.com/office/drawing/2014/main" id="{E559FC8E-5AA3-4C2D-A149-9429877809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210" y="-1931973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0" name="Freeform 230">
              <a:extLst>
                <a:ext uri="{FF2B5EF4-FFF2-40B4-BE49-F238E27FC236}">
                  <a16:creationId xmlns:a16="http://schemas.microsoft.com/office/drawing/2014/main" id="{9F3EF08A-3C17-41E1-9923-6D960A8F61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1" y="-3268598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1" name="Freeform 231">
              <a:extLst>
                <a:ext uri="{FF2B5EF4-FFF2-40B4-BE49-F238E27FC236}">
                  <a16:creationId xmlns:a16="http://schemas.microsoft.com/office/drawing/2014/main" id="{DF58A4AB-9BDB-45ED-B1AA-5972B0124B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2" name="Freeform 232">
              <a:extLst>
                <a:ext uri="{FF2B5EF4-FFF2-40B4-BE49-F238E27FC236}">
                  <a16:creationId xmlns:a16="http://schemas.microsoft.com/office/drawing/2014/main" id="{B97AFB64-165C-4295-914D-DDEFF888A5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3" y="-528068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3" name="Freeform 233">
              <a:extLst>
                <a:ext uri="{FF2B5EF4-FFF2-40B4-BE49-F238E27FC236}">
                  <a16:creationId xmlns:a16="http://schemas.microsoft.com/office/drawing/2014/main" id="{41809A06-68D2-42E6-91F1-21D04134F9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49787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4" name="Freeform 234">
              <a:extLst>
                <a:ext uri="{FF2B5EF4-FFF2-40B4-BE49-F238E27FC236}">
                  <a16:creationId xmlns:a16="http://schemas.microsoft.com/office/drawing/2014/main" id="{830BD2CC-1DFE-4BBB-A9AD-B39F35D10D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667" y="-7291175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5" name="Freeform 235">
              <a:extLst>
                <a:ext uri="{FF2B5EF4-FFF2-40B4-BE49-F238E27FC236}">
                  <a16:creationId xmlns:a16="http://schemas.microsoft.com/office/drawing/2014/main" id="{3F40BC83-0FA1-4C6C-AF47-45707B1BAA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1" y="-796186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6" name="Freeform 236">
              <a:extLst>
                <a:ext uri="{FF2B5EF4-FFF2-40B4-BE49-F238E27FC236}">
                  <a16:creationId xmlns:a16="http://schemas.microsoft.com/office/drawing/2014/main" id="{7A93809E-3965-44F1-9FAC-572FC2B6F5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7" y="1411179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7" name="Freeform 237">
              <a:extLst>
                <a:ext uri="{FF2B5EF4-FFF2-40B4-BE49-F238E27FC236}">
                  <a16:creationId xmlns:a16="http://schemas.microsoft.com/office/drawing/2014/main" id="{7B14C5DC-08F0-4322-B7D9-4EA2E93AA9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869" y="7357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8" name="Freeform 238">
              <a:extLst>
                <a:ext uri="{FF2B5EF4-FFF2-40B4-BE49-F238E27FC236}">
                  <a16:creationId xmlns:a16="http://schemas.microsoft.com/office/drawing/2014/main" id="{F7E241C2-CD29-455D-A6F8-7868466E32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1" y="-5977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9" name="Freeform 239">
              <a:extLst>
                <a:ext uri="{FF2B5EF4-FFF2-40B4-BE49-F238E27FC236}">
                  <a16:creationId xmlns:a16="http://schemas.microsoft.com/office/drawing/2014/main" id="{D6866BE9-458A-4451-AEB1-61C124C0C2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8" y="-127001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0" name="Freeform 240">
              <a:extLst>
                <a:ext uri="{FF2B5EF4-FFF2-40B4-BE49-F238E27FC236}">
                  <a16:creationId xmlns:a16="http://schemas.microsoft.com/office/drawing/2014/main" id="{4387A4C9-4CC6-4146-944D-0493CA9249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20" y="-26090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1" name="Freeform 241">
              <a:extLst>
                <a:ext uri="{FF2B5EF4-FFF2-40B4-BE49-F238E27FC236}">
                  <a16:creationId xmlns:a16="http://schemas.microsoft.com/office/drawing/2014/main" id="{487F7805-DEE7-4CD1-9B08-241D43AD97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417" y="-3280504"/>
              <a:ext cx="106359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2" name="Freeform 242">
              <a:extLst>
                <a:ext uri="{FF2B5EF4-FFF2-40B4-BE49-F238E27FC236}">
                  <a16:creationId xmlns:a16="http://schemas.microsoft.com/office/drawing/2014/main" id="{54C498F5-0051-479E-B81F-EC0ED85A42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203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3" name="Freeform 243">
              <a:extLst>
                <a:ext uri="{FF2B5EF4-FFF2-40B4-BE49-F238E27FC236}">
                  <a16:creationId xmlns:a16="http://schemas.microsoft.com/office/drawing/2014/main" id="{D78F6508-B36A-4016-9CFE-E79B232EAF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4" name="Freeform 244">
              <a:extLst>
                <a:ext uri="{FF2B5EF4-FFF2-40B4-BE49-F238E27FC236}">
                  <a16:creationId xmlns:a16="http://schemas.microsoft.com/office/drawing/2014/main" id="{DDFBDC33-498C-4F13-AEA4-B2BA8BD389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8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5" name="Freeform 245">
              <a:extLst>
                <a:ext uri="{FF2B5EF4-FFF2-40B4-BE49-F238E27FC236}">
                  <a16:creationId xmlns:a16="http://schemas.microsoft.com/office/drawing/2014/main" id="{28C4B0D1-0F50-498E-AA04-F47F41B04A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-73014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6" name="Freeform 246">
              <a:extLst>
                <a:ext uri="{FF2B5EF4-FFF2-40B4-BE49-F238E27FC236}">
                  <a16:creationId xmlns:a16="http://schemas.microsoft.com/office/drawing/2014/main" id="{C9AA5C6E-46FC-4AFD-8E4B-795AB6C397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620" y="83284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7" name="Freeform 247">
              <a:extLst>
                <a:ext uri="{FF2B5EF4-FFF2-40B4-BE49-F238E27FC236}">
                  <a16:creationId xmlns:a16="http://schemas.microsoft.com/office/drawing/2014/main" id="{3BFFAE65-ADC4-40D4-95FC-E87FC598E8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899" y="-58899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8" name="Freeform 248">
              <a:extLst>
                <a:ext uri="{FF2B5EF4-FFF2-40B4-BE49-F238E27FC236}">
                  <a16:creationId xmlns:a16="http://schemas.microsoft.com/office/drawing/2014/main" id="{96D1CE96-CAE8-4ABE-81D8-E627354C87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192800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9" name="Freeform 249">
              <a:extLst>
                <a:ext uri="{FF2B5EF4-FFF2-40B4-BE49-F238E27FC236}">
                  <a16:creationId xmlns:a16="http://schemas.microsoft.com/office/drawing/2014/main" id="{0CA3BE05-3FDD-470D-951A-03BACAF33E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0" name="Freeform 250">
              <a:extLst>
                <a:ext uri="{FF2B5EF4-FFF2-40B4-BE49-F238E27FC236}">
                  <a16:creationId xmlns:a16="http://schemas.microsoft.com/office/drawing/2014/main" id="{EDB8F9D2-F90D-4D44-BF71-44299EC892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5" y="-39377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1" name="Freeform 251">
              <a:extLst>
                <a:ext uri="{FF2B5EF4-FFF2-40B4-BE49-F238E27FC236}">
                  <a16:creationId xmlns:a16="http://schemas.microsoft.com/office/drawing/2014/main" id="{97D33A2A-EF2B-475B-B827-3CA071C20C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5" y="-46091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2" name="Freeform 252">
              <a:extLst>
                <a:ext uri="{FF2B5EF4-FFF2-40B4-BE49-F238E27FC236}">
                  <a16:creationId xmlns:a16="http://schemas.microsoft.com/office/drawing/2014/main" id="{E42FDFC0-F250-4B15-8903-83BDABD121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1" y="-594820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3" name="Freeform 253">
              <a:extLst>
                <a:ext uri="{FF2B5EF4-FFF2-40B4-BE49-F238E27FC236}">
                  <a16:creationId xmlns:a16="http://schemas.microsoft.com/office/drawing/2014/main" id="{6C51D91E-7768-4726-B758-AE6FAB1D73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2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4" name="Freeform 254">
              <a:extLst>
                <a:ext uri="{FF2B5EF4-FFF2-40B4-BE49-F238E27FC236}">
                  <a16:creationId xmlns:a16="http://schemas.microsoft.com/office/drawing/2014/main" id="{8DD0D6BF-6A6F-419C-A77E-167CF18CCB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7" y="-7957900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5" name="Freeform 255">
              <a:extLst>
                <a:ext uri="{FF2B5EF4-FFF2-40B4-BE49-F238E27FC236}">
                  <a16:creationId xmlns:a16="http://schemas.microsoft.com/office/drawing/2014/main" id="{3BAF609C-595A-44CA-BC4C-F7A1BC46D1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2938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6" name="Freeform 256">
              <a:extLst>
                <a:ext uri="{FF2B5EF4-FFF2-40B4-BE49-F238E27FC236}">
                  <a16:creationId xmlns:a16="http://schemas.microsoft.com/office/drawing/2014/main" id="{40FB0444-5CF4-4DC6-AD11-7B013B2E9B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90" y="7388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7" name="Freeform 257">
              <a:extLst>
                <a:ext uri="{FF2B5EF4-FFF2-40B4-BE49-F238E27FC236}">
                  <a16:creationId xmlns:a16="http://schemas.microsoft.com/office/drawing/2014/main" id="{7DC4A782-12FB-4DED-99DA-7A51C28500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126" y="72172"/>
              <a:ext cx="103183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8" name="Freeform 258">
              <a:extLst>
                <a:ext uri="{FF2B5EF4-FFF2-40B4-BE49-F238E27FC236}">
                  <a16:creationId xmlns:a16="http://schemas.microsoft.com/office/drawing/2014/main" id="{951C3349-00A8-4CEC-BF3D-5E7893700F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446" y="-127080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9" name="Freeform 259">
              <a:extLst>
                <a:ext uri="{FF2B5EF4-FFF2-40B4-BE49-F238E27FC236}">
                  <a16:creationId xmlns:a16="http://schemas.microsoft.com/office/drawing/2014/main" id="{0B85FC41-C84A-4693-8DC7-0C9677094D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4518" y="-19422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0" name="Freeform 260">
              <a:extLst>
                <a:ext uri="{FF2B5EF4-FFF2-40B4-BE49-F238E27FC236}">
                  <a16:creationId xmlns:a16="http://schemas.microsoft.com/office/drawing/2014/main" id="{F97B7CCE-B880-4AB2-A0C1-5F6C62CCAE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32773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1" name="Freeform 261">
              <a:extLst>
                <a:ext uri="{FF2B5EF4-FFF2-40B4-BE49-F238E27FC236}">
                  <a16:creationId xmlns:a16="http://schemas.microsoft.com/office/drawing/2014/main" id="{C6105F26-AD98-4794-AE51-8132C6AC50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81" y="-3948023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2" name="Freeform 262">
              <a:extLst>
                <a:ext uri="{FF2B5EF4-FFF2-40B4-BE49-F238E27FC236}">
                  <a16:creationId xmlns:a16="http://schemas.microsoft.com/office/drawing/2014/main" id="{3D6B6DEE-8929-479A-BAD0-369DF3C740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8" y="-528782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3" name="Freeform 263">
              <a:extLst>
                <a:ext uri="{FF2B5EF4-FFF2-40B4-BE49-F238E27FC236}">
                  <a16:creationId xmlns:a16="http://schemas.microsoft.com/office/drawing/2014/main" id="{E929BD23-DFB6-473F-B911-597E960A02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5" y="-59585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4" name="Freeform 264">
              <a:extLst>
                <a:ext uri="{FF2B5EF4-FFF2-40B4-BE49-F238E27FC236}">
                  <a16:creationId xmlns:a16="http://schemas.microsoft.com/office/drawing/2014/main" id="{959DF4E3-8F93-4953-ADD9-3887EA0E3D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325" y="-729831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5" name="Freeform 265">
              <a:extLst>
                <a:ext uri="{FF2B5EF4-FFF2-40B4-BE49-F238E27FC236}">
                  <a16:creationId xmlns:a16="http://schemas.microsoft.com/office/drawing/2014/main" id="{F6930FE2-BB1A-40B8-B3AC-80EC4D8035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223" y="-7969806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6" name="Freeform 266">
              <a:extLst>
                <a:ext uri="{FF2B5EF4-FFF2-40B4-BE49-F238E27FC236}">
                  <a16:creationId xmlns:a16="http://schemas.microsoft.com/office/drawing/2014/main" id="{C06311F3-838F-4843-889F-8AB2EB800E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90" y="-58979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7" name="Freeform 267">
              <a:extLst>
                <a:ext uri="{FF2B5EF4-FFF2-40B4-BE49-F238E27FC236}">
                  <a16:creationId xmlns:a16="http://schemas.microsoft.com/office/drawing/2014/main" id="{F9623482-BE6F-4FD9-B470-208970A536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951" y="-126127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8" name="Freeform 268">
              <a:extLst>
                <a:ext uri="{FF2B5EF4-FFF2-40B4-BE49-F238E27FC236}">
                  <a16:creationId xmlns:a16="http://schemas.microsoft.com/office/drawing/2014/main" id="{563F5E4E-E7E9-4027-9603-97D8FC028E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2600286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9" name="Freeform 269">
              <a:extLst>
                <a:ext uri="{FF2B5EF4-FFF2-40B4-BE49-F238E27FC236}">
                  <a16:creationId xmlns:a16="http://schemas.microsoft.com/office/drawing/2014/main" id="{515B1243-A573-4B50-AFDC-D4773AFDD0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931" y="-3266217"/>
              <a:ext cx="10635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0" name="Freeform 270">
              <a:extLst>
                <a:ext uri="{FF2B5EF4-FFF2-40B4-BE49-F238E27FC236}">
                  <a16:creationId xmlns:a16="http://schemas.microsoft.com/office/drawing/2014/main" id="{60C2749B-4130-4C64-8B70-1241837952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046" y="-4605224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1" name="Freeform 271">
              <a:extLst>
                <a:ext uri="{FF2B5EF4-FFF2-40B4-BE49-F238E27FC236}">
                  <a16:creationId xmlns:a16="http://schemas.microsoft.com/office/drawing/2014/main" id="{5FCB709D-6312-4A5E-B867-74C470B8B4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8" y="-5276712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2" name="Freeform 272">
              <a:extLst>
                <a:ext uri="{FF2B5EF4-FFF2-40B4-BE49-F238E27FC236}">
                  <a16:creationId xmlns:a16="http://schemas.microsoft.com/office/drawing/2014/main" id="{F29C7A72-2A72-4AE5-8D86-463185EF8D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4924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3" name="Freeform 273">
              <a:extLst>
                <a:ext uri="{FF2B5EF4-FFF2-40B4-BE49-F238E27FC236}">
                  <a16:creationId xmlns:a16="http://schemas.microsoft.com/office/drawing/2014/main" id="{E4A4BCA8-702F-4356-A7D7-61632D2B8E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4" y="-7286413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4" name="Freeform 274">
              <a:extLst>
                <a:ext uri="{FF2B5EF4-FFF2-40B4-BE49-F238E27FC236}">
                  <a16:creationId xmlns:a16="http://schemas.microsoft.com/office/drawing/2014/main" id="{605C9953-1E30-499B-95BF-CAF67AD278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150" y="-86270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5" name="Freeform 275">
              <a:extLst>
                <a:ext uri="{FF2B5EF4-FFF2-40B4-BE49-F238E27FC236}">
                  <a16:creationId xmlns:a16="http://schemas.microsoft.com/office/drawing/2014/main" id="{9F49A22A-DA44-4114-BE03-39C20FEA7E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2" y="-929770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6" name="Freeform 276">
              <a:extLst>
                <a:ext uri="{FF2B5EF4-FFF2-40B4-BE49-F238E27FC236}">
                  <a16:creationId xmlns:a16="http://schemas.microsoft.com/office/drawing/2014/main" id="{0580AAE2-0C16-4101-8867-E0F234CBE1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705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7" name="Freeform 277">
              <a:extLst>
                <a:ext uri="{FF2B5EF4-FFF2-40B4-BE49-F238E27FC236}">
                  <a16:creationId xmlns:a16="http://schemas.microsoft.com/office/drawing/2014/main" id="{78A17462-E4C1-4E54-B7F3-99B0C3D314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5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8" name="Freeform 278">
              <a:extLst>
                <a:ext uri="{FF2B5EF4-FFF2-40B4-BE49-F238E27FC236}">
                  <a16:creationId xmlns:a16="http://schemas.microsoft.com/office/drawing/2014/main" id="{1863A206-2BB9-4A3A-BC9A-2FAD718DB6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116" y="-193911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9" name="Freeform 279">
              <a:extLst>
                <a:ext uri="{FF2B5EF4-FFF2-40B4-BE49-F238E27FC236}">
                  <a16:creationId xmlns:a16="http://schemas.microsoft.com/office/drawing/2014/main" id="{7AF3FECB-8213-4E48-A3F6-4B7C90DEFD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776" y="-26106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0" name="Freeform 280">
              <a:extLst>
                <a:ext uri="{FF2B5EF4-FFF2-40B4-BE49-F238E27FC236}">
                  <a16:creationId xmlns:a16="http://schemas.microsoft.com/office/drawing/2014/main" id="{DAC37B9F-AA75-4D7F-9521-725650B153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394484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1" name="Freeform 281">
              <a:extLst>
                <a:ext uri="{FF2B5EF4-FFF2-40B4-BE49-F238E27FC236}">
                  <a16:creationId xmlns:a16="http://schemas.microsoft.com/office/drawing/2014/main" id="{84233B1B-0512-476C-94DA-BED0670658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1343" y="-46203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2" name="Freeform 282">
              <a:extLst>
                <a:ext uri="{FF2B5EF4-FFF2-40B4-BE49-F238E27FC236}">
                  <a16:creationId xmlns:a16="http://schemas.microsoft.com/office/drawing/2014/main" id="{8D2FE93A-6890-4ABF-972C-7D3565FF3B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8" y="-59561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3" name="Freeform 283">
              <a:extLst>
                <a:ext uri="{FF2B5EF4-FFF2-40B4-BE49-F238E27FC236}">
                  <a16:creationId xmlns:a16="http://schemas.microsoft.com/office/drawing/2014/main" id="{80E8C15A-7656-413D-A4D9-95AA80A20C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6" y="-662603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4" name="Freeform 284">
              <a:extLst>
                <a:ext uri="{FF2B5EF4-FFF2-40B4-BE49-F238E27FC236}">
                  <a16:creationId xmlns:a16="http://schemas.microsoft.com/office/drawing/2014/main" id="{1CFC973A-F596-4050-8F7E-0F986C00A7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8" y="-7965837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5" name="Freeform 285">
              <a:extLst>
                <a:ext uri="{FF2B5EF4-FFF2-40B4-BE49-F238E27FC236}">
                  <a16:creationId xmlns:a16="http://schemas.microsoft.com/office/drawing/2014/main" id="{50993A26-4BA8-4991-8020-F406B7C62A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6" y="-863732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6" name="Freeform 286">
              <a:extLst>
                <a:ext uri="{FF2B5EF4-FFF2-40B4-BE49-F238E27FC236}">
                  <a16:creationId xmlns:a16="http://schemas.microsoft.com/office/drawing/2014/main" id="{2BDDF0D9-DD1A-4EF3-AADE-2075707423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-125810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7" name="Freeform 287">
              <a:extLst>
                <a:ext uri="{FF2B5EF4-FFF2-40B4-BE49-F238E27FC236}">
                  <a16:creationId xmlns:a16="http://schemas.microsoft.com/office/drawing/2014/main" id="{F040FB45-B3E3-4A00-A181-4C377648C8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4" y="-1928798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8" name="Freeform 288">
              <a:extLst>
                <a:ext uri="{FF2B5EF4-FFF2-40B4-BE49-F238E27FC236}">
                  <a16:creationId xmlns:a16="http://schemas.microsoft.com/office/drawing/2014/main" id="{9880F83F-C9AD-4AF2-9AEA-C9216DDA1F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734" y="-3268598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9" name="Freeform 289">
              <a:extLst>
                <a:ext uri="{FF2B5EF4-FFF2-40B4-BE49-F238E27FC236}">
                  <a16:creationId xmlns:a16="http://schemas.microsoft.com/office/drawing/2014/main" id="{933092A8-923F-4355-AD4A-BDD9BA3876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3935324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0" name="Freeform 290">
              <a:extLst>
                <a:ext uri="{FF2B5EF4-FFF2-40B4-BE49-F238E27FC236}">
                  <a16:creationId xmlns:a16="http://schemas.microsoft.com/office/drawing/2014/main" id="{1F5D6786-2A00-4C8F-BACE-29C54552F4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6302" y="-527671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1" name="Freeform 291">
              <a:extLst>
                <a:ext uri="{FF2B5EF4-FFF2-40B4-BE49-F238E27FC236}">
                  <a16:creationId xmlns:a16="http://schemas.microsoft.com/office/drawing/2014/main" id="{9D486A47-6AC4-4855-8D9C-B078150C23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5" y="-5945025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2" name="Freeform 292">
              <a:extLst>
                <a:ext uri="{FF2B5EF4-FFF2-40B4-BE49-F238E27FC236}">
                  <a16:creationId xmlns:a16="http://schemas.microsoft.com/office/drawing/2014/main" id="{B0E3B76F-C63E-4076-AAD0-3B19313863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7283238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3" name="Freeform 293">
              <a:extLst>
                <a:ext uri="{FF2B5EF4-FFF2-40B4-BE49-F238E27FC236}">
                  <a16:creationId xmlns:a16="http://schemas.microsoft.com/office/drawing/2014/main" id="{04D21FF5-4AD3-4C2C-9556-4B7D524B2F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3" y="-7953138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4" name="Freeform 294">
              <a:extLst>
                <a:ext uri="{FF2B5EF4-FFF2-40B4-BE49-F238E27FC236}">
                  <a16:creationId xmlns:a16="http://schemas.microsoft.com/office/drawing/2014/main" id="{241FD72B-C00F-4879-9F91-5ED374D74E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407" y="-9295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5" name="Freeform 295">
              <a:extLst>
                <a:ext uri="{FF2B5EF4-FFF2-40B4-BE49-F238E27FC236}">
                  <a16:creationId xmlns:a16="http://schemas.microsoft.com/office/drawing/2014/main" id="{0053C8F7-F3A5-4489-BC89-5A3712B601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9" y="-9966013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6" name="Freeform 296">
              <a:extLst>
                <a:ext uri="{FF2B5EF4-FFF2-40B4-BE49-F238E27FC236}">
                  <a16:creationId xmlns:a16="http://schemas.microsoft.com/office/drawing/2014/main" id="{7247B7CD-3456-4DF7-BC4B-55D2AA88D1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4" y="-59772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7" name="Freeform 297">
              <a:extLst>
                <a:ext uri="{FF2B5EF4-FFF2-40B4-BE49-F238E27FC236}">
                  <a16:creationId xmlns:a16="http://schemas.microsoft.com/office/drawing/2014/main" id="{415B075C-9A1F-4D4D-93D6-0D47DCFAAD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052" y="-12676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8" name="Freeform 298">
              <a:extLst>
                <a:ext uri="{FF2B5EF4-FFF2-40B4-BE49-F238E27FC236}">
                  <a16:creationId xmlns:a16="http://schemas.microsoft.com/office/drawing/2014/main" id="{E7AB7F0D-ED3B-4E96-8575-1D1EB091B3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6372" y="-26058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9" name="Freeform 299">
              <a:extLst>
                <a:ext uri="{FF2B5EF4-FFF2-40B4-BE49-F238E27FC236}">
                  <a16:creationId xmlns:a16="http://schemas.microsoft.com/office/drawing/2014/main" id="{E7EC7E19-2192-494C-B579-16470F33AD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032" y="-327891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0" name="Freeform 300">
              <a:extLst>
                <a:ext uri="{FF2B5EF4-FFF2-40B4-BE49-F238E27FC236}">
                  <a16:creationId xmlns:a16="http://schemas.microsoft.com/office/drawing/2014/main" id="{AB58E6D3-5B12-4B4A-BDBE-1E88DA060F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146" y="-4613161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1" name="Freeform 301">
              <a:extLst>
                <a:ext uri="{FF2B5EF4-FFF2-40B4-BE49-F238E27FC236}">
                  <a16:creationId xmlns:a16="http://schemas.microsoft.com/office/drawing/2014/main" id="{03F37733-F1CF-411E-94D8-D9F0B54B3E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5" y="-528306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2" name="Freeform 302">
              <a:extLst>
                <a:ext uri="{FF2B5EF4-FFF2-40B4-BE49-F238E27FC236}">
                  <a16:creationId xmlns:a16="http://schemas.microsoft.com/office/drawing/2014/main" id="{0577C193-DB73-4C41-9BC3-8CE1ADFCDC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5" y="-662445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3" name="Freeform 303">
              <a:extLst>
                <a:ext uri="{FF2B5EF4-FFF2-40B4-BE49-F238E27FC236}">
                  <a16:creationId xmlns:a16="http://schemas.microsoft.com/office/drawing/2014/main" id="{0A4787EC-FB9E-4BD5-B29F-28271B6F60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5" y="-7294350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4" name="Freeform 304">
              <a:extLst>
                <a:ext uri="{FF2B5EF4-FFF2-40B4-BE49-F238E27FC236}">
                  <a16:creationId xmlns:a16="http://schemas.microsoft.com/office/drawing/2014/main" id="{CE0BF79B-FB08-4F66-95F1-CF7084B090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252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5" name="Freeform 305">
              <a:extLst>
                <a:ext uri="{FF2B5EF4-FFF2-40B4-BE49-F238E27FC236}">
                  <a16:creationId xmlns:a16="http://schemas.microsoft.com/office/drawing/2014/main" id="{B0D2D5CB-C8E3-4344-BB2C-E56A2C908D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3" y="-930563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6" name="Freeform 306">
              <a:extLst>
                <a:ext uri="{FF2B5EF4-FFF2-40B4-BE49-F238E27FC236}">
                  <a16:creationId xmlns:a16="http://schemas.microsoft.com/office/drawing/2014/main" id="{FB1E4E20-ECCC-4A6B-91FA-E991870071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4" y="-1920067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7" name="Freeform 307">
              <a:extLst>
                <a:ext uri="{FF2B5EF4-FFF2-40B4-BE49-F238E27FC236}">
                  <a16:creationId xmlns:a16="http://schemas.microsoft.com/office/drawing/2014/main" id="{7D86D06E-8347-4124-8C79-B7232058B7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083" y="-259234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8" name="Freeform 308">
              <a:extLst>
                <a:ext uri="{FF2B5EF4-FFF2-40B4-BE49-F238E27FC236}">
                  <a16:creationId xmlns:a16="http://schemas.microsoft.com/office/drawing/2014/main" id="{E81CACE1-23AA-4F99-ADCE-A023E1C9DB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8" y="-393611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9" name="Freeform 309">
              <a:extLst>
                <a:ext uri="{FF2B5EF4-FFF2-40B4-BE49-F238E27FC236}">
                  <a16:creationId xmlns:a16="http://schemas.microsoft.com/office/drawing/2014/main" id="{722E5E89-08B1-4978-8879-D76E096F3F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652" y="-4603636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0" name="Freeform 310">
              <a:extLst>
                <a:ext uri="{FF2B5EF4-FFF2-40B4-BE49-F238E27FC236}">
                  <a16:creationId xmlns:a16="http://schemas.microsoft.com/office/drawing/2014/main" id="{C48F714F-5D38-40C7-8679-375361A476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3559" y="-5945025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1" name="Freeform 311">
              <a:extLst>
                <a:ext uri="{FF2B5EF4-FFF2-40B4-BE49-F238E27FC236}">
                  <a16:creationId xmlns:a16="http://schemas.microsoft.com/office/drawing/2014/main" id="{9F711583-5ADC-47B2-9AE2-54A72B1B25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66173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2" name="Freeform 312">
              <a:extLst>
                <a:ext uri="{FF2B5EF4-FFF2-40B4-BE49-F238E27FC236}">
                  <a16:creationId xmlns:a16="http://schemas.microsoft.com/office/drawing/2014/main" id="{FDA24183-CCB0-471F-A1A9-6528B73398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5" y="-795155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3" name="Freeform 313">
              <a:extLst>
                <a:ext uri="{FF2B5EF4-FFF2-40B4-BE49-F238E27FC236}">
                  <a16:creationId xmlns:a16="http://schemas.microsoft.com/office/drawing/2014/main" id="{C5B08C27-CB4D-4A0C-AAFD-B5E16074F0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994" y="-862700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4" name="Freeform 314">
              <a:extLst>
                <a:ext uri="{FF2B5EF4-FFF2-40B4-BE49-F238E27FC236}">
                  <a16:creationId xmlns:a16="http://schemas.microsoft.com/office/drawing/2014/main" id="{EC51D9CA-B12A-4AF0-841E-2065BAA090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64" y="-99620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5" name="Freeform 315">
              <a:extLst>
                <a:ext uri="{FF2B5EF4-FFF2-40B4-BE49-F238E27FC236}">
                  <a16:creationId xmlns:a16="http://schemas.microsoft.com/office/drawing/2014/main" id="{12E0685E-664F-4C69-BA39-54B8BFCC8E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912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6" name="Freeform 316">
              <a:extLst>
                <a:ext uri="{FF2B5EF4-FFF2-40B4-BE49-F238E27FC236}">
                  <a16:creationId xmlns:a16="http://schemas.microsoft.com/office/drawing/2014/main" id="{E05CDF19-8594-4015-8962-C2DD58E557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474" y="-126445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7" name="Freeform 317">
              <a:extLst>
                <a:ext uri="{FF2B5EF4-FFF2-40B4-BE49-F238E27FC236}">
                  <a16:creationId xmlns:a16="http://schemas.microsoft.com/office/drawing/2014/main" id="{2C5ADAF9-9A7A-4E18-8156-360B4ED2C0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9103" y="-1930385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8" name="Freeform 318">
              <a:extLst>
                <a:ext uri="{FF2B5EF4-FFF2-40B4-BE49-F238E27FC236}">
                  <a16:creationId xmlns:a16="http://schemas.microsoft.com/office/drawing/2014/main" id="{16333764-274C-45F1-9C2B-B1266F7C5F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630" y="-32741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9" name="Freeform 319">
              <a:extLst>
                <a:ext uri="{FF2B5EF4-FFF2-40B4-BE49-F238E27FC236}">
                  <a16:creationId xmlns:a16="http://schemas.microsoft.com/office/drawing/2014/main" id="{EC187CCE-3349-47BE-B1A1-CB6DA2D575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702" y="-39456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0" name="Freeform 320">
              <a:extLst>
                <a:ext uri="{FF2B5EF4-FFF2-40B4-BE49-F238E27FC236}">
                  <a16:creationId xmlns:a16="http://schemas.microsoft.com/office/drawing/2014/main" id="{7E3CB677-FFB1-46D1-B84B-99A7B59007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8" y="-528544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1" name="Freeform 321">
              <a:extLst>
                <a:ext uri="{FF2B5EF4-FFF2-40B4-BE49-F238E27FC236}">
                  <a16:creationId xmlns:a16="http://schemas.microsoft.com/office/drawing/2014/main" id="{FD622B08-46ED-42DC-810C-6E9981A2AD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64" y="-5951375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2" name="Freeform 322">
              <a:extLst>
                <a:ext uri="{FF2B5EF4-FFF2-40B4-BE49-F238E27FC236}">
                  <a16:creationId xmlns:a16="http://schemas.microsoft.com/office/drawing/2014/main" id="{70392A62-3119-4E5B-BDDF-16D5D7F00C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8" y="-729673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3" name="Freeform 323">
              <a:extLst>
                <a:ext uri="{FF2B5EF4-FFF2-40B4-BE49-F238E27FC236}">
                  <a16:creationId xmlns:a16="http://schemas.microsoft.com/office/drawing/2014/main" id="{738E7469-7C4B-42B4-84C0-1840BF2CA9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796663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4" name="Freeform 324">
              <a:extLst>
                <a:ext uri="{FF2B5EF4-FFF2-40B4-BE49-F238E27FC236}">
                  <a16:creationId xmlns:a16="http://schemas.microsoft.com/office/drawing/2014/main" id="{2BCB3AC8-CC49-4A43-850C-ED5D262677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46" y="-930643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5" name="Freeform 325">
              <a:extLst>
                <a:ext uri="{FF2B5EF4-FFF2-40B4-BE49-F238E27FC236}">
                  <a16:creationId xmlns:a16="http://schemas.microsoft.com/office/drawing/2014/main" id="{E7DC9D6B-E2B9-443D-90AD-7198302896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407" y="-997791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6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3416532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3040038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6">
            <a:extLst>
              <a:ext uri="{FF2B5EF4-FFF2-40B4-BE49-F238E27FC236}">
                <a16:creationId xmlns:a16="http://schemas.microsoft.com/office/drawing/2014/main" id="{C31B331A-CB61-4D0A-A011-E7C4DA4AC49A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6119018" y="-8606631"/>
            <a:ext cx="16078201" cy="16321088"/>
            <a:chOff x="2727789" y="-10719254"/>
            <a:chExt cx="16077776" cy="16322072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DA5BD853-D7B4-42D1-8380-9B636451FE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08" y="2811882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30A191F0-4F37-4283-B1A8-8C362FB67E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789" y="2141917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10183E45-4BE6-423D-A7F6-7A86CFA8B1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396" y="1468776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10A38F1D-9C48-4762-8B43-24933745194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02" y="798811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68AD8241-07A9-46E8-BB4D-85DF5E0FD6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3" y="129639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8733D251-CF69-491D-8FD8-9A57B10B47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09" y="-540326"/>
              <a:ext cx="1551082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59473487-E922-41CE-9F7E-E800426BCB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17" y="-1213467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4C85095A-1423-4745-8F2C-74F4763527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429" y="-1888989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7713AB6D-6DE6-47BC-ACB4-F264C11DFB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0243" y="-256133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8B04F287-33D2-4EDA-8B2E-208E78B205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209" y="2141123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27B42DD1-1ABF-4B18-B01F-6325D6BB3E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228" y="146321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04AD5D26-E53B-4BD9-95A6-78E1478FF7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629" y="792461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031EC34F-E766-486D-905A-BABC1E39FF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442" y="120114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044BB235-980C-4729-A202-CD95B6FF69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842" y="-545883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759087FB-EC05-40F9-BC86-5271394CBD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449" y="-1219023"/>
              <a:ext cx="155108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9F123AAA-7C61-4029-AC37-4879E1F125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3055" y="-1888988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30925212-FE1E-4B5B-9A8F-8B0AEDF876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996" y="796430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DBB4BA84-E2D6-4E86-AC26-EC7DE3021D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976" y="128052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EF621C57-F87A-40D9-A943-FA8114B6CD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582" y="-545088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9209644F-F1C0-41BA-9AF5-280BA3E7CB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189" y="-1211879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1AF870FD-6636-4ED2-923C-0D922AEAD0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589" y="-1884226"/>
              <a:ext cx="1551082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6">
              <a:extLst>
                <a:ext uri="{FF2B5EF4-FFF2-40B4-BE49-F238E27FC236}">
                  <a16:creationId xmlns:a16="http://schemas.microsoft.com/office/drawing/2014/main" id="{78FAAA19-0AD7-42C6-BA4D-DD72A274B2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3" y="-2554986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27">
              <a:extLst>
                <a:ext uri="{FF2B5EF4-FFF2-40B4-BE49-F238E27FC236}">
                  <a16:creationId xmlns:a16="http://schemas.microsoft.com/office/drawing/2014/main" id="{00F571C3-0417-4EFC-BCD2-8EC14C70CE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803" y="-3227332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7597ABAE-688F-4D10-BB82-BC7D8906C0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060" y="-3898885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29">
              <a:extLst>
                <a:ext uri="{FF2B5EF4-FFF2-40B4-BE49-F238E27FC236}">
                  <a16:creationId xmlns:a16="http://schemas.microsoft.com/office/drawing/2014/main" id="{6D5D901B-2B08-44E6-938E-6D77289504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8223" y="-457599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0">
              <a:extLst>
                <a:ext uri="{FF2B5EF4-FFF2-40B4-BE49-F238E27FC236}">
                  <a16:creationId xmlns:a16="http://schemas.microsoft.com/office/drawing/2014/main" id="{8FE4B6AF-1D49-46AE-A8C8-1965DC4F9F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08" y="120907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D3F55794-2996-4799-BFCF-CE5088C7DB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15" y="-55223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87B7BA7-08EF-4F39-A8F8-8F31F53E05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022" y="-1222199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8899DA9E-DBA7-4A69-ABFC-EB291DD29F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628" y="-1895339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4">
              <a:extLst>
                <a:ext uri="{FF2B5EF4-FFF2-40B4-BE49-F238E27FC236}">
                  <a16:creationId xmlns:a16="http://schemas.microsoft.com/office/drawing/2014/main" id="{EF559D77-2DFE-4481-95E1-86720CF052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029" y="-2561335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9C599884-303E-407B-8560-010C33DF4A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842" y="-3233682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C8538C85-E4BE-4CEF-BB36-0C4D315F52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5480" y="-3899679"/>
              <a:ext cx="1551082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89E16722-02CB-449D-9F7C-6A359E0B4B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182" y="-1223786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38">
              <a:extLst>
                <a:ext uri="{FF2B5EF4-FFF2-40B4-BE49-F238E27FC236}">
                  <a16:creationId xmlns:a16="http://schemas.microsoft.com/office/drawing/2014/main" id="{1F05E0AC-3377-4620-9923-FF671B9705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369" y="-1886607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39">
              <a:extLst>
                <a:ext uri="{FF2B5EF4-FFF2-40B4-BE49-F238E27FC236}">
                  <a16:creationId xmlns:a16="http://schemas.microsoft.com/office/drawing/2014/main" id="{9406600F-3BB6-44A4-9648-3D37DDB344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976" y="-255974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0">
              <a:extLst>
                <a:ext uri="{FF2B5EF4-FFF2-40B4-BE49-F238E27FC236}">
                  <a16:creationId xmlns:a16="http://schemas.microsoft.com/office/drawing/2014/main" id="{EF9A629F-9751-4BC2-AF0A-A9435AE2C0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376" y="-3225745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1">
              <a:extLst>
                <a:ext uri="{FF2B5EF4-FFF2-40B4-BE49-F238E27FC236}">
                  <a16:creationId xmlns:a16="http://schemas.microsoft.com/office/drawing/2014/main" id="{03888D19-1F2C-4CEE-AECD-CA776EAD80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983" y="-3898885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2">
              <a:extLst>
                <a:ext uri="{FF2B5EF4-FFF2-40B4-BE49-F238E27FC236}">
                  <a16:creationId xmlns:a16="http://schemas.microsoft.com/office/drawing/2014/main" id="{2ADB462F-ACDA-4547-9553-E82809526F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589" y="-4568851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3">
              <a:extLst>
                <a:ext uri="{FF2B5EF4-FFF2-40B4-BE49-F238E27FC236}">
                  <a16:creationId xmlns:a16="http://schemas.microsoft.com/office/drawing/2014/main" id="{2C1013A0-4F9D-4077-B502-CA5FC40071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3" y="-524754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4">
              <a:extLst>
                <a:ext uri="{FF2B5EF4-FFF2-40B4-BE49-F238E27FC236}">
                  <a16:creationId xmlns:a16="http://schemas.microsoft.com/office/drawing/2014/main" id="{CF0130CE-3C2F-4F1E-8C92-D3522B6864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10" y="-5917513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5">
              <a:extLst>
                <a:ext uri="{FF2B5EF4-FFF2-40B4-BE49-F238E27FC236}">
                  <a16:creationId xmlns:a16="http://schemas.microsoft.com/office/drawing/2014/main" id="{95CAFFF0-C367-4800-9DB5-914DD8DA31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17" y="-6590653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262DFAFE-A0C1-4651-8606-9326CCA85A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995" y="-1889782"/>
              <a:ext cx="1551082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0F659308-5CC4-4CE3-808B-6D24E144AE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02" y="-2562923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8645408C-0B64-4409-953B-CCA07E6076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447" y="-3228126"/>
              <a:ext cx="155108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15CF57EB-5622-4E5F-B233-572A69E2E9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053" y="-3901266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BFCD5352-E640-40C4-A249-D102867467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660" y="-4571232"/>
              <a:ext cx="155108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1">
              <a:extLst>
                <a:ext uri="{FF2B5EF4-FFF2-40B4-BE49-F238E27FC236}">
                  <a16:creationId xmlns:a16="http://schemas.microsoft.com/office/drawing/2014/main" id="{64BC954A-6EF3-4893-A187-6E7E227D80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060" y="-5249928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792B4BAD-4649-4696-B885-B3EC86C141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667" y="-5919894"/>
              <a:ext cx="154949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DBFF2596-30A1-4AA9-B03D-30AC109C2A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575" y="-323368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271CF806-8F4D-4A54-B93B-25F45D0A37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793" y="-3897297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6FECDB5B-92E4-4EC2-9A58-28B883356C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162" y="-4570438"/>
              <a:ext cx="1551082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8BD5D6CC-220D-4C5B-9B7F-6E4B19C656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770" y="-5240403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FD5B172B-9C46-4AE6-8CA7-C387DFF86C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376" y="-5913543"/>
              <a:ext cx="1551082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80E992B8-3058-45AA-B089-EF3D38A127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189" y="-6589065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22AC83E8-4080-4395-9DAD-1629BE96F5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796" y="-7262206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9BBFB06F-9337-47B8-93FB-F321FC93C9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3" y="-7932172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1">
              <a:extLst>
                <a:ext uri="{FF2B5EF4-FFF2-40B4-BE49-F238E27FC236}">
                  <a16:creationId xmlns:a16="http://schemas.microsoft.com/office/drawing/2014/main" id="{58717B93-1826-480C-98C8-59321D7923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10" y="-8605313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2">
              <a:extLst>
                <a:ext uri="{FF2B5EF4-FFF2-40B4-BE49-F238E27FC236}">
                  <a16:creationId xmlns:a16="http://schemas.microsoft.com/office/drawing/2014/main" id="{D1C811EF-C47D-4840-A46A-C7C75CB551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625" y="-3899679"/>
              <a:ext cx="1551082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3">
              <a:extLst>
                <a:ext uri="{FF2B5EF4-FFF2-40B4-BE49-F238E27FC236}">
                  <a16:creationId xmlns:a16="http://schemas.microsoft.com/office/drawing/2014/main" id="{A87DAEC4-2A90-4361-A363-763CDE5A3D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789" y="-457678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4">
              <a:extLst>
                <a:ext uri="{FF2B5EF4-FFF2-40B4-BE49-F238E27FC236}">
                  <a16:creationId xmlns:a16="http://schemas.microsoft.com/office/drawing/2014/main" id="{7855AD64-BEBB-4AC6-8F36-28BCEC5D72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839" y="-5242785"/>
              <a:ext cx="1551082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F48C76D8-230F-4DB7-8285-D73C6EFB0E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02" y="-591989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6">
              <a:extLst>
                <a:ext uri="{FF2B5EF4-FFF2-40B4-BE49-F238E27FC236}">
                  <a16:creationId xmlns:a16="http://schemas.microsoft.com/office/drawing/2014/main" id="{E8745D12-E20E-4EC4-ABFD-6D1C3C4A2A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847" y="-6591447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67">
              <a:extLst>
                <a:ext uri="{FF2B5EF4-FFF2-40B4-BE49-F238E27FC236}">
                  <a16:creationId xmlns:a16="http://schemas.microsoft.com/office/drawing/2014/main" id="{A5043031-2DFD-4C49-8409-44DF598826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10" y="-7268556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68">
              <a:extLst>
                <a:ext uri="{FF2B5EF4-FFF2-40B4-BE49-F238E27FC236}">
                  <a16:creationId xmlns:a16="http://schemas.microsoft.com/office/drawing/2014/main" id="{3752DA10-CEC5-492D-A902-C0C7444247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267" y="-7930584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69">
              <a:extLst>
                <a:ext uri="{FF2B5EF4-FFF2-40B4-BE49-F238E27FC236}">
                  <a16:creationId xmlns:a16="http://schemas.microsoft.com/office/drawing/2014/main" id="{E2A1F710-06E9-468D-9806-84C04ABD2B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969" y="-5248341"/>
              <a:ext cx="155108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0">
              <a:extLst>
                <a:ext uri="{FF2B5EF4-FFF2-40B4-BE49-F238E27FC236}">
                  <a16:creationId xmlns:a16="http://schemas.microsoft.com/office/drawing/2014/main" id="{8FA7B539-68D2-489F-B3B0-CCE574672E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8981" y="-5907987"/>
              <a:ext cx="155108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1">
              <a:extLst>
                <a:ext uri="{FF2B5EF4-FFF2-40B4-BE49-F238E27FC236}">
                  <a16:creationId xmlns:a16="http://schemas.microsoft.com/office/drawing/2014/main" id="{FAC6E5FE-BA5F-4123-9488-94DBFDE93F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556" y="-6585097"/>
              <a:ext cx="155108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2">
              <a:extLst>
                <a:ext uri="{FF2B5EF4-FFF2-40B4-BE49-F238E27FC236}">
                  <a16:creationId xmlns:a16="http://schemas.microsoft.com/office/drawing/2014/main" id="{0A4232C4-3D87-4334-A889-1C01A0E776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957" y="-7260619"/>
              <a:ext cx="1549493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3">
              <a:extLst>
                <a:ext uri="{FF2B5EF4-FFF2-40B4-BE49-F238E27FC236}">
                  <a16:creationId xmlns:a16="http://schemas.microsoft.com/office/drawing/2014/main" id="{6856908D-102D-4772-9270-C3AB5A33E3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4563" y="-7933760"/>
              <a:ext cx="1549493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4">
              <a:extLst>
                <a:ext uri="{FF2B5EF4-FFF2-40B4-BE49-F238E27FC236}">
                  <a16:creationId xmlns:a16="http://schemas.microsoft.com/office/drawing/2014/main" id="{FBA796C8-C2B9-464C-89F9-9506D992C9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376" y="-8599756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5">
              <a:extLst>
                <a:ext uri="{FF2B5EF4-FFF2-40B4-BE49-F238E27FC236}">
                  <a16:creationId xmlns:a16="http://schemas.microsoft.com/office/drawing/2014/main" id="{1EF1E865-1787-4E0C-8333-CF26189170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983" y="-9272897"/>
              <a:ext cx="1551082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6">
              <a:extLst>
                <a:ext uri="{FF2B5EF4-FFF2-40B4-BE49-F238E27FC236}">
                  <a16:creationId xmlns:a16="http://schemas.microsoft.com/office/drawing/2014/main" id="{AF194011-0099-4854-ADFD-020DA58479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590" y="-9942862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77">
              <a:extLst>
                <a:ext uri="{FF2B5EF4-FFF2-40B4-BE49-F238E27FC236}">
                  <a16:creationId xmlns:a16="http://schemas.microsoft.com/office/drawing/2014/main" id="{EA2D09D8-35DD-42D3-B78F-D56FB81D63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196" y="-10616002"/>
              <a:ext cx="1551082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78">
              <a:extLst>
                <a:ext uri="{FF2B5EF4-FFF2-40B4-BE49-F238E27FC236}">
                  <a16:creationId xmlns:a16="http://schemas.microsoft.com/office/drawing/2014/main" id="{913859C6-CE76-4444-9DE7-C6ED8A6258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575" y="-5918306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79">
              <a:extLst>
                <a:ext uri="{FF2B5EF4-FFF2-40B4-BE49-F238E27FC236}">
                  <a16:creationId xmlns:a16="http://schemas.microsoft.com/office/drawing/2014/main" id="{BC1B5EC8-AD09-43A7-B459-543E6213B9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182" y="-6591447"/>
              <a:ext cx="155108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0">
              <a:extLst>
                <a:ext uri="{FF2B5EF4-FFF2-40B4-BE49-F238E27FC236}">
                  <a16:creationId xmlns:a16="http://schemas.microsoft.com/office/drawing/2014/main" id="{2810428D-67A8-4008-B5E7-499B02A54F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789" y="-7261412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1">
              <a:extLst>
                <a:ext uri="{FF2B5EF4-FFF2-40B4-BE49-F238E27FC236}">
                  <a16:creationId xmlns:a16="http://schemas.microsoft.com/office/drawing/2014/main" id="{D6D17B0B-CDC1-4D5D-8ED4-DC70D93FE2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189" y="-7940110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2">
              <a:extLst>
                <a:ext uri="{FF2B5EF4-FFF2-40B4-BE49-F238E27FC236}">
                  <a16:creationId xmlns:a16="http://schemas.microsoft.com/office/drawing/2014/main" id="{782BAEAD-B8BB-40BF-87BD-751700684D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796" y="-8610075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3">
              <a:extLst>
                <a:ext uri="{FF2B5EF4-FFF2-40B4-BE49-F238E27FC236}">
                  <a16:creationId xmlns:a16="http://schemas.microsoft.com/office/drawing/2014/main" id="{94892BD5-75A1-46D8-8323-897787E090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3" y="-9283216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4">
              <a:extLst>
                <a:ext uri="{FF2B5EF4-FFF2-40B4-BE49-F238E27FC236}">
                  <a16:creationId xmlns:a16="http://schemas.microsoft.com/office/drawing/2014/main" id="{0C8A154E-C16A-4FCA-8342-313DA318CE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16" y="-994921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5">
              <a:extLst>
                <a:ext uri="{FF2B5EF4-FFF2-40B4-BE49-F238E27FC236}">
                  <a16:creationId xmlns:a16="http://schemas.microsoft.com/office/drawing/2014/main" id="{89E28616-F442-412C-B999-C51D27C55C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075" y="4154989"/>
              <a:ext cx="1551082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6">
              <a:extLst>
                <a:ext uri="{FF2B5EF4-FFF2-40B4-BE49-F238E27FC236}">
                  <a16:creationId xmlns:a16="http://schemas.microsoft.com/office/drawing/2014/main" id="{CBD31582-A932-482B-B5E8-3D3EFEE43F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056" y="3491373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87">
              <a:extLst>
                <a:ext uri="{FF2B5EF4-FFF2-40B4-BE49-F238E27FC236}">
                  <a16:creationId xmlns:a16="http://schemas.microsoft.com/office/drawing/2014/main" id="{932714CD-DB02-498E-812F-AEC9546B4D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456" y="2812676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88">
              <a:extLst>
                <a:ext uri="{FF2B5EF4-FFF2-40B4-BE49-F238E27FC236}">
                  <a16:creationId xmlns:a16="http://schemas.microsoft.com/office/drawing/2014/main" id="{24CBA94C-E383-4F68-92E4-279693B56D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063" y="214271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D4B8A04-A521-4916-8494-AD9320394E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670" y="1469571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1AB8E53A-2884-4054-AC96-03F0A93FD2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483" y="803574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1">
              <a:extLst>
                <a:ext uri="{FF2B5EF4-FFF2-40B4-BE49-F238E27FC236}">
                  <a16:creationId xmlns:a16="http://schemas.microsoft.com/office/drawing/2014/main" id="{44E4B243-31F0-4359-9B93-153A124466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090" y="130433"/>
              <a:ext cx="155108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2">
              <a:extLst>
                <a:ext uri="{FF2B5EF4-FFF2-40B4-BE49-F238E27FC236}">
                  <a16:creationId xmlns:a16="http://schemas.microsoft.com/office/drawing/2014/main" id="{27ED3289-14B3-458A-83F1-E264DC1DC4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696" y="-539532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3">
              <a:extLst>
                <a:ext uri="{FF2B5EF4-FFF2-40B4-BE49-F238E27FC236}">
                  <a16:creationId xmlns:a16="http://schemas.microsoft.com/office/drawing/2014/main" id="{517FAA38-4F9E-4D96-9921-B1FB2E0BB9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7304" y="-1212673"/>
              <a:ext cx="155108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4">
              <a:extLst>
                <a:ext uri="{FF2B5EF4-FFF2-40B4-BE49-F238E27FC236}">
                  <a16:creationId xmlns:a16="http://schemas.microsoft.com/office/drawing/2014/main" id="{CF172970-7D18-452B-846F-C49C6FA676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683" y="348502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5">
              <a:extLst>
                <a:ext uri="{FF2B5EF4-FFF2-40B4-BE49-F238E27FC236}">
                  <a16:creationId xmlns:a16="http://schemas.microsoft.com/office/drawing/2014/main" id="{DCE90B9A-03FB-4D09-BC39-EB10DBF041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289" y="281188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6">
              <a:extLst>
                <a:ext uri="{FF2B5EF4-FFF2-40B4-BE49-F238E27FC236}">
                  <a16:creationId xmlns:a16="http://schemas.microsoft.com/office/drawing/2014/main" id="{1D43478E-A5A0-486D-9FA0-A05A6FED63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896" y="2141917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97">
              <a:extLst>
                <a:ext uri="{FF2B5EF4-FFF2-40B4-BE49-F238E27FC236}">
                  <a16:creationId xmlns:a16="http://schemas.microsoft.com/office/drawing/2014/main" id="{C6931009-7CC9-46BA-94AF-CEE4C2EC61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296" y="1463220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98">
              <a:extLst>
                <a:ext uri="{FF2B5EF4-FFF2-40B4-BE49-F238E27FC236}">
                  <a16:creationId xmlns:a16="http://schemas.microsoft.com/office/drawing/2014/main" id="{FE8A2800-CD1A-4F4B-BB1F-807CC1FB9F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903" y="793254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99">
              <a:extLst>
                <a:ext uri="{FF2B5EF4-FFF2-40B4-BE49-F238E27FC236}">
                  <a16:creationId xmlns:a16="http://schemas.microsoft.com/office/drawing/2014/main" id="{942005D8-8741-4717-A416-B3B44B4D76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716" y="124083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0">
              <a:extLst>
                <a:ext uri="{FF2B5EF4-FFF2-40B4-BE49-F238E27FC236}">
                  <a16:creationId xmlns:a16="http://schemas.microsoft.com/office/drawing/2014/main" id="{69AC7977-E2AC-4784-8498-0566400ABA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529" y="-546676"/>
              <a:ext cx="1551082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1">
              <a:extLst>
                <a:ext uri="{FF2B5EF4-FFF2-40B4-BE49-F238E27FC236}">
                  <a16:creationId xmlns:a16="http://schemas.microsoft.com/office/drawing/2014/main" id="{4459D682-028C-48A4-95C7-AE2D312A14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469" y="2140329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2">
              <a:extLst>
                <a:ext uri="{FF2B5EF4-FFF2-40B4-BE49-F238E27FC236}">
                  <a16:creationId xmlns:a16="http://schemas.microsoft.com/office/drawing/2014/main" id="{3D52833E-6AEC-4C72-9227-8AC0A1FC35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243" y="1475920"/>
              <a:ext cx="1551082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3">
              <a:extLst>
                <a:ext uri="{FF2B5EF4-FFF2-40B4-BE49-F238E27FC236}">
                  <a16:creationId xmlns:a16="http://schemas.microsoft.com/office/drawing/2014/main" id="{EF27090D-9DE3-4E99-A602-0BDE1E28C6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850" y="798017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4">
              <a:extLst>
                <a:ext uri="{FF2B5EF4-FFF2-40B4-BE49-F238E27FC236}">
                  <a16:creationId xmlns:a16="http://schemas.microsoft.com/office/drawing/2014/main" id="{BB5836EE-0C65-4D22-97BE-F395E522C2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7250" y="127258"/>
              <a:ext cx="154949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5">
              <a:extLst>
                <a:ext uri="{FF2B5EF4-FFF2-40B4-BE49-F238E27FC236}">
                  <a16:creationId xmlns:a16="http://schemas.microsoft.com/office/drawing/2014/main" id="{F5EEB8C3-CB6E-4EE0-B4B8-C00F2F21D6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269" y="-541120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6">
              <a:extLst>
                <a:ext uri="{FF2B5EF4-FFF2-40B4-BE49-F238E27FC236}">
                  <a16:creationId xmlns:a16="http://schemas.microsoft.com/office/drawing/2014/main" id="{FAA88B75-7362-4CBA-8167-B24966A2D2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670" y="-1211879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07">
              <a:extLst>
                <a:ext uri="{FF2B5EF4-FFF2-40B4-BE49-F238E27FC236}">
                  <a16:creationId xmlns:a16="http://schemas.microsoft.com/office/drawing/2014/main" id="{A20ABC7A-5563-4760-8ED5-C7274CEA95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483" y="-1884226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08">
              <a:extLst>
                <a:ext uri="{FF2B5EF4-FFF2-40B4-BE49-F238E27FC236}">
                  <a16:creationId xmlns:a16="http://schemas.microsoft.com/office/drawing/2014/main" id="{91B5A114-8EB5-4A79-B855-CE9242310A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884" y="-2554985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09">
              <a:extLst>
                <a:ext uri="{FF2B5EF4-FFF2-40B4-BE49-F238E27FC236}">
                  <a16:creationId xmlns:a16="http://schemas.microsoft.com/office/drawing/2014/main" id="{6AA2F394-1457-4B06-B388-CB3FD4A1E4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696" y="-322733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0">
              <a:extLst>
                <a:ext uri="{FF2B5EF4-FFF2-40B4-BE49-F238E27FC236}">
                  <a16:creationId xmlns:a16="http://schemas.microsoft.com/office/drawing/2014/main" id="{2A627D2B-568F-4EEE-B3B2-24C6D36F84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075" y="1470364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1">
              <a:extLst>
                <a:ext uri="{FF2B5EF4-FFF2-40B4-BE49-F238E27FC236}">
                  <a16:creationId xmlns:a16="http://schemas.microsoft.com/office/drawing/2014/main" id="{351E4B0D-66BA-47AF-8FF7-7103E25C64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682" y="797223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2">
              <a:extLst>
                <a:ext uri="{FF2B5EF4-FFF2-40B4-BE49-F238E27FC236}">
                  <a16:creationId xmlns:a16="http://schemas.microsoft.com/office/drawing/2014/main" id="{2B4C87C6-771D-46B5-AE81-CFAA5C7353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083" y="121702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3">
              <a:extLst>
                <a:ext uri="{FF2B5EF4-FFF2-40B4-BE49-F238E27FC236}">
                  <a16:creationId xmlns:a16="http://schemas.microsoft.com/office/drawing/2014/main" id="{55B0BD21-F35C-4C09-AF44-D0DD5335F8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690" y="-551439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4">
              <a:extLst>
                <a:ext uri="{FF2B5EF4-FFF2-40B4-BE49-F238E27FC236}">
                  <a16:creationId xmlns:a16="http://schemas.microsoft.com/office/drawing/2014/main" id="{4188508A-54F8-446C-B9D1-629C4FFE3D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03" y="-1217436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5">
              <a:extLst>
                <a:ext uri="{FF2B5EF4-FFF2-40B4-BE49-F238E27FC236}">
                  <a16:creationId xmlns:a16="http://schemas.microsoft.com/office/drawing/2014/main" id="{919AFB2C-F964-4643-A907-13F6E260B9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09" y="-1890576"/>
              <a:ext cx="1551082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6">
              <a:extLst>
                <a:ext uri="{FF2B5EF4-FFF2-40B4-BE49-F238E27FC236}">
                  <a16:creationId xmlns:a16="http://schemas.microsoft.com/office/drawing/2014/main" id="{3A9D1432-CFA0-4619-BC8C-019459895B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716" y="-2560541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17">
              <a:extLst>
                <a:ext uri="{FF2B5EF4-FFF2-40B4-BE49-F238E27FC236}">
                  <a16:creationId xmlns:a16="http://schemas.microsoft.com/office/drawing/2014/main" id="{2C08305B-2B47-47BD-95C1-DB6EEF394C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068" y="120114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18">
              <a:extLst>
                <a:ext uri="{FF2B5EF4-FFF2-40B4-BE49-F238E27FC236}">
                  <a16:creationId xmlns:a16="http://schemas.microsoft.com/office/drawing/2014/main" id="{3C0B8F3C-CA24-4C61-BB70-C3F19A038B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430" y="-544295"/>
              <a:ext cx="154949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19">
              <a:extLst>
                <a:ext uri="{FF2B5EF4-FFF2-40B4-BE49-F238E27FC236}">
                  <a16:creationId xmlns:a16="http://schemas.microsoft.com/office/drawing/2014/main" id="{2ED16DB7-310C-4BF6-B0DD-9EB6A6CA33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036" y="-1217435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0">
              <a:extLst>
                <a:ext uri="{FF2B5EF4-FFF2-40B4-BE49-F238E27FC236}">
                  <a16:creationId xmlns:a16="http://schemas.microsoft.com/office/drawing/2014/main" id="{441D39B0-B2F3-4BD0-BC8C-BAF98B3D49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849" y="-1883432"/>
              <a:ext cx="1551082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1">
              <a:extLst>
                <a:ext uri="{FF2B5EF4-FFF2-40B4-BE49-F238E27FC236}">
                  <a16:creationId xmlns:a16="http://schemas.microsoft.com/office/drawing/2014/main" id="{FE9A935D-4E57-4EF2-9284-7772CF7E9A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456" y="-2556573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2">
              <a:extLst>
                <a:ext uri="{FF2B5EF4-FFF2-40B4-BE49-F238E27FC236}">
                  <a16:creationId xmlns:a16="http://schemas.microsoft.com/office/drawing/2014/main" id="{9FD08D9B-397A-4AA3-884B-9550913F8D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301" y="-3221775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3">
              <a:extLst>
                <a:ext uri="{FF2B5EF4-FFF2-40B4-BE49-F238E27FC236}">
                  <a16:creationId xmlns:a16="http://schemas.microsoft.com/office/drawing/2014/main" id="{D23EF7A9-6164-4ECF-BABF-9A45DB99FD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07" y="-3894916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4">
              <a:extLst>
                <a:ext uri="{FF2B5EF4-FFF2-40B4-BE49-F238E27FC236}">
                  <a16:creationId xmlns:a16="http://schemas.microsoft.com/office/drawing/2014/main" id="{214ADFDC-FD11-44A4-B156-01A72C7D9A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15" y="-4564881"/>
              <a:ext cx="155108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5">
              <a:extLst>
                <a:ext uri="{FF2B5EF4-FFF2-40B4-BE49-F238E27FC236}">
                  <a16:creationId xmlns:a16="http://schemas.microsoft.com/office/drawing/2014/main" id="{B25101F6-57B0-470D-9420-65D0E5370D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915" y="-5243578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6">
              <a:extLst>
                <a:ext uri="{FF2B5EF4-FFF2-40B4-BE49-F238E27FC236}">
                  <a16:creationId xmlns:a16="http://schemas.microsoft.com/office/drawing/2014/main" id="{D9AF0E66-7496-4077-BAC6-0789474CB0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674" y="-5498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27">
              <a:extLst>
                <a:ext uri="{FF2B5EF4-FFF2-40B4-BE49-F238E27FC236}">
                  <a16:creationId xmlns:a16="http://schemas.microsoft.com/office/drawing/2014/main" id="{E51FBCFF-71E1-4F3B-B384-2DD0537005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281" y="-1222992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28">
              <a:extLst>
                <a:ext uri="{FF2B5EF4-FFF2-40B4-BE49-F238E27FC236}">
                  <a16:creationId xmlns:a16="http://schemas.microsoft.com/office/drawing/2014/main" id="{D44A5FE9-04FE-464D-83E7-E8619C44F5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682" y="-188898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29">
              <a:extLst>
                <a:ext uri="{FF2B5EF4-FFF2-40B4-BE49-F238E27FC236}">
                  <a16:creationId xmlns:a16="http://schemas.microsoft.com/office/drawing/2014/main" id="{A158ED01-DABF-4A8A-85FA-CB7CF1305C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289" y="-2562129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0">
              <a:extLst>
                <a:ext uri="{FF2B5EF4-FFF2-40B4-BE49-F238E27FC236}">
                  <a16:creationId xmlns:a16="http://schemas.microsoft.com/office/drawing/2014/main" id="{876E6593-CE16-4C0D-BB13-C3E8E33012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896" y="-3232095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1">
              <a:extLst>
                <a:ext uri="{FF2B5EF4-FFF2-40B4-BE49-F238E27FC236}">
                  <a16:creationId xmlns:a16="http://schemas.microsoft.com/office/drawing/2014/main" id="{FB290FB7-4BF5-4DA2-B2BA-EE480DC0AF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709" y="-391079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2">
              <a:extLst>
                <a:ext uri="{FF2B5EF4-FFF2-40B4-BE49-F238E27FC236}">
                  <a16:creationId xmlns:a16="http://schemas.microsoft.com/office/drawing/2014/main" id="{3FC713F2-67E6-43B7-AB9D-6C3FF7C4AA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15" y="-4580758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3">
              <a:extLst>
                <a:ext uri="{FF2B5EF4-FFF2-40B4-BE49-F238E27FC236}">
                  <a16:creationId xmlns:a16="http://schemas.microsoft.com/office/drawing/2014/main" id="{40663F82-333B-414B-AA43-02F680AB47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461" y="-189454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4">
              <a:extLst>
                <a:ext uri="{FF2B5EF4-FFF2-40B4-BE49-F238E27FC236}">
                  <a16:creationId xmlns:a16="http://schemas.microsoft.com/office/drawing/2014/main" id="{A779C368-37CF-47DB-A774-B07F5C5065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3617" y="-255816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5">
              <a:extLst>
                <a:ext uri="{FF2B5EF4-FFF2-40B4-BE49-F238E27FC236}">
                  <a16:creationId xmlns:a16="http://schemas.microsoft.com/office/drawing/2014/main" id="{C0C1632A-6E73-49FF-A0F0-850D9C170A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7224" y="-323130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6">
              <a:extLst>
                <a:ext uri="{FF2B5EF4-FFF2-40B4-BE49-F238E27FC236}">
                  <a16:creationId xmlns:a16="http://schemas.microsoft.com/office/drawing/2014/main" id="{FBAFD6E0-C981-478E-AB34-FA93D16191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037" y="-3897298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37">
              <a:extLst>
                <a:ext uri="{FF2B5EF4-FFF2-40B4-BE49-F238E27FC236}">
                  <a16:creationId xmlns:a16="http://schemas.microsoft.com/office/drawing/2014/main" id="{D4813BB9-FC65-4331-AF36-45136B1F44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3643" y="-457043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38">
              <a:extLst>
                <a:ext uri="{FF2B5EF4-FFF2-40B4-BE49-F238E27FC236}">
                  <a16:creationId xmlns:a16="http://schemas.microsoft.com/office/drawing/2014/main" id="{9290F458-748D-4BE7-827F-4F298E9C02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693" y="-5236434"/>
              <a:ext cx="1551082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39">
              <a:extLst>
                <a:ext uri="{FF2B5EF4-FFF2-40B4-BE49-F238E27FC236}">
                  <a16:creationId xmlns:a16="http://schemas.microsoft.com/office/drawing/2014/main" id="{3ECD40CD-6599-4F2D-9A75-41B358CD39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856" y="-591354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0">
              <a:extLst>
                <a:ext uri="{FF2B5EF4-FFF2-40B4-BE49-F238E27FC236}">
                  <a16:creationId xmlns:a16="http://schemas.microsoft.com/office/drawing/2014/main" id="{9ABA2E8E-4678-49F0-865E-A0BCF31445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02" y="-6585097"/>
              <a:ext cx="154949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1">
              <a:extLst>
                <a:ext uri="{FF2B5EF4-FFF2-40B4-BE49-F238E27FC236}">
                  <a16:creationId xmlns:a16="http://schemas.microsoft.com/office/drawing/2014/main" id="{2F9C6BB3-333C-4807-B1D3-8CD0407914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864" y="-7262206"/>
              <a:ext cx="154949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2">
              <a:extLst>
                <a:ext uri="{FF2B5EF4-FFF2-40B4-BE49-F238E27FC236}">
                  <a16:creationId xmlns:a16="http://schemas.microsoft.com/office/drawing/2014/main" id="{49F80A82-AF6F-4137-8893-020836E366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861" y="-2565305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3">
              <a:extLst>
                <a:ext uri="{FF2B5EF4-FFF2-40B4-BE49-F238E27FC236}">
                  <a16:creationId xmlns:a16="http://schemas.microsoft.com/office/drawing/2014/main" id="{106F0417-F512-49C2-A0FB-4A175742AE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468" y="-3233682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4">
              <a:extLst>
                <a:ext uri="{FF2B5EF4-FFF2-40B4-BE49-F238E27FC236}">
                  <a16:creationId xmlns:a16="http://schemas.microsoft.com/office/drawing/2014/main" id="{D62FC990-25FF-475A-9C80-8D5442C3CF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06" y="-3899679"/>
              <a:ext cx="1551082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5">
              <a:extLst>
                <a:ext uri="{FF2B5EF4-FFF2-40B4-BE49-F238E27FC236}">
                  <a16:creationId xmlns:a16="http://schemas.microsoft.com/office/drawing/2014/main" id="{3B4D9CA4-87F0-44F9-85B0-F1D427AD7C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682" y="-4576788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6">
              <a:extLst>
                <a:ext uri="{FF2B5EF4-FFF2-40B4-BE49-F238E27FC236}">
                  <a16:creationId xmlns:a16="http://schemas.microsoft.com/office/drawing/2014/main" id="{B9ACB7DC-3377-4935-9115-C8BD607645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320" y="-5242785"/>
              <a:ext cx="1551082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47">
              <a:extLst>
                <a:ext uri="{FF2B5EF4-FFF2-40B4-BE49-F238E27FC236}">
                  <a16:creationId xmlns:a16="http://schemas.microsoft.com/office/drawing/2014/main" id="{B203D490-0C62-4993-82A4-D2BABB3C0D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02" y="-5925451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48">
              <a:extLst>
                <a:ext uri="{FF2B5EF4-FFF2-40B4-BE49-F238E27FC236}">
                  <a16:creationId xmlns:a16="http://schemas.microsoft.com/office/drawing/2014/main" id="{CABEEE4D-7F54-4ABA-A983-3AD0527756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709" y="-6595416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49">
              <a:extLst>
                <a:ext uri="{FF2B5EF4-FFF2-40B4-BE49-F238E27FC236}">
                  <a16:creationId xmlns:a16="http://schemas.microsoft.com/office/drawing/2014/main" id="{44BE0F34-0F48-4A14-98F2-52DBB99323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0442" y="-390920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0">
              <a:extLst>
                <a:ext uri="{FF2B5EF4-FFF2-40B4-BE49-F238E27FC236}">
                  <a16:creationId xmlns:a16="http://schemas.microsoft.com/office/drawing/2014/main" id="{1FEC5344-0DEB-477E-8825-E874D636E5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9216" y="-4568850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1">
              <a:extLst>
                <a:ext uri="{FF2B5EF4-FFF2-40B4-BE49-F238E27FC236}">
                  <a16:creationId xmlns:a16="http://schemas.microsoft.com/office/drawing/2014/main" id="{908EEDA4-27A8-4908-9CFF-2DB8464A3C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823" y="-5241990"/>
              <a:ext cx="155108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2">
              <a:extLst>
                <a:ext uri="{FF2B5EF4-FFF2-40B4-BE49-F238E27FC236}">
                  <a16:creationId xmlns:a16="http://schemas.microsoft.com/office/drawing/2014/main" id="{620757AC-A7CA-4A88-8074-7D913D9D8E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429" y="-5911956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3">
              <a:extLst>
                <a:ext uri="{FF2B5EF4-FFF2-40B4-BE49-F238E27FC236}">
                  <a16:creationId xmlns:a16="http://schemas.microsoft.com/office/drawing/2014/main" id="{BC908677-9802-41D3-B20C-0D4C1AC257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243" y="-6590653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4">
              <a:extLst>
                <a:ext uri="{FF2B5EF4-FFF2-40B4-BE49-F238E27FC236}">
                  <a16:creationId xmlns:a16="http://schemas.microsoft.com/office/drawing/2014/main" id="{ED0853D5-18D2-4A0E-B8F9-0DBE01D8C0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294" y="-7256650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5">
              <a:extLst>
                <a:ext uri="{FF2B5EF4-FFF2-40B4-BE49-F238E27FC236}">
                  <a16:creationId xmlns:a16="http://schemas.microsoft.com/office/drawing/2014/main" id="{52D4A0E8-ACFF-4830-9C8F-58FB8B9C25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456" y="-7933759"/>
              <a:ext cx="155266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6">
              <a:extLst>
                <a:ext uri="{FF2B5EF4-FFF2-40B4-BE49-F238E27FC236}">
                  <a16:creationId xmlns:a16="http://schemas.microsoft.com/office/drawing/2014/main" id="{A042CE16-5DA3-4E72-89EA-93633E1471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301" y="-8595787"/>
              <a:ext cx="1551082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57">
              <a:extLst>
                <a:ext uri="{FF2B5EF4-FFF2-40B4-BE49-F238E27FC236}">
                  <a16:creationId xmlns:a16="http://schemas.microsoft.com/office/drawing/2014/main" id="{B695A6FA-DCF6-4F90-AE4E-4057C40C80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464" y="-9272897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58">
              <a:extLst>
                <a:ext uri="{FF2B5EF4-FFF2-40B4-BE49-F238E27FC236}">
                  <a16:creationId xmlns:a16="http://schemas.microsoft.com/office/drawing/2014/main" id="{B54A1C52-6BE5-4F36-85B6-02C3213E66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492" y="-4575201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59">
              <a:extLst>
                <a:ext uri="{FF2B5EF4-FFF2-40B4-BE49-F238E27FC236}">
                  <a16:creationId xmlns:a16="http://schemas.microsoft.com/office/drawing/2014/main" id="{604DE16B-3440-48DD-9E22-4E0BD60688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892" y="-5244372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0">
              <a:extLst>
                <a:ext uri="{FF2B5EF4-FFF2-40B4-BE49-F238E27FC236}">
                  <a16:creationId xmlns:a16="http://schemas.microsoft.com/office/drawing/2014/main" id="{A0037C28-81B6-49A8-8A36-0E4DF2FB56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500" y="-5914338"/>
              <a:ext cx="155108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1">
              <a:extLst>
                <a:ext uri="{FF2B5EF4-FFF2-40B4-BE49-F238E27FC236}">
                  <a16:creationId xmlns:a16="http://schemas.microsoft.com/office/drawing/2014/main" id="{6018C109-E77B-45C4-B3CD-5A2A821DEF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06" y="-6587478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2">
              <a:extLst>
                <a:ext uri="{FF2B5EF4-FFF2-40B4-BE49-F238E27FC236}">
                  <a16:creationId xmlns:a16="http://schemas.microsoft.com/office/drawing/2014/main" id="{6F8658CF-37E7-48B9-9AE8-15801E5A2F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920" y="-7263000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3">
              <a:extLst>
                <a:ext uri="{FF2B5EF4-FFF2-40B4-BE49-F238E27FC236}">
                  <a16:creationId xmlns:a16="http://schemas.microsoft.com/office/drawing/2014/main" id="{439DFE4B-7FF8-4FBE-8542-28B710057E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527" y="-7936141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4">
              <a:extLst>
                <a:ext uri="{FF2B5EF4-FFF2-40B4-BE49-F238E27FC236}">
                  <a16:creationId xmlns:a16="http://schemas.microsoft.com/office/drawing/2014/main" id="{74C70C25-F534-415B-A74E-975E759AA6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134" y="-8606106"/>
              <a:ext cx="155266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5">
              <a:extLst>
                <a:ext uri="{FF2B5EF4-FFF2-40B4-BE49-F238E27FC236}">
                  <a16:creationId xmlns:a16="http://schemas.microsoft.com/office/drawing/2014/main" id="{7423BEDD-F79A-4C76-814D-F14B4030EF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25" y="275308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6">
              <a:extLst>
                <a:ext uri="{FF2B5EF4-FFF2-40B4-BE49-F238E27FC236}">
                  <a16:creationId xmlns:a16="http://schemas.microsoft.com/office/drawing/2014/main" id="{23AA03A2-EFA2-4790-B4DB-1AD2998736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1" y="208709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67">
              <a:extLst>
                <a:ext uri="{FF2B5EF4-FFF2-40B4-BE49-F238E27FC236}">
                  <a16:creationId xmlns:a16="http://schemas.microsoft.com/office/drawing/2014/main" id="{F21D92CE-B5A1-4661-827C-A193B560C3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05" y="74319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68">
              <a:extLst>
                <a:ext uri="{FF2B5EF4-FFF2-40B4-BE49-F238E27FC236}">
                  <a16:creationId xmlns:a16="http://schemas.microsoft.com/office/drawing/2014/main" id="{CE8EEB11-6200-4B29-9D52-D6A2FC693E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59" y="75607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69">
              <a:extLst>
                <a:ext uri="{FF2B5EF4-FFF2-40B4-BE49-F238E27FC236}">
                  <a16:creationId xmlns:a16="http://schemas.microsoft.com/office/drawing/2014/main" id="{ACEC390B-E742-4497-AE34-8B45D280D3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3" y="-126670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0">
              <a:extLst>
                <a:ext uri="{FF2B5EF4-FFF2-40B4-BE49-F238E27FC236}">
                  <a16:creationId xmlns:a16="http://schemas.microsoft.com/office/drawing/2014/main" id="{39D7291F-B784-44F0-BDC5-F7A281A602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4" y="-193825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1">
              <a:extLst>
                <a:ext uri="{FF2B5EF4-FFF2-40B4-BE49-F238E27FC236}">
                  <a16:creationId xmlns:a16="http://schemas.microsoft.com/office/drawing/2014/main" id="{7D1B86BB-38C2-4509-BF57-C73282314F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7561" y="-3267869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2">
              <a:extLst>
                <a:ext uri="{FF2B5EF4-FFF2-40B4-BE49-F238E27FC236}">
                  <a16:creationId xmlns:a16="http://schemas.microsoft.com/office/drawing/2014/main" id="{59997679-9416-4AB3-A8AD-E49EB53027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7839" y="-394339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3">
              <a:extLst>
                <a:ext uri="{FF2B5EF4-FFF2-40B4-BE49-F238E27FC236}">
                  <a16:creationId xmlns:a16="http://schemas.microsoft.com/office/drawing/2014/main" id="{688F683E-24CA-4459-B619-CBC5D245D9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747" y="-528332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4">
              <a:extLst>
                <a:ext uri="{FF2B5EF4-FFF2-40B4-BE49-F238E27FC236}">
                  <a16:creationId xmlns:a16="http://schemas.microsoft.com/office/drawing/2014/main" id="{D488E91F-B9BD-449F-B797-7539969851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995" y="-595487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5">
              <a:extLst>
                <a:ext uri="{FF2B5EF4-FFF2-40B4-BE49-F238E27FC236}">
                  <a16:creationId xmlns:a16="http://schemas.microsoft.com/office/drawing/2014/main" id="{45F9CD26-076F-403F-9FED-80FEB6C353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493" y="341670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76">
              <a:extLst>
                <a:ext uri="{FF2B5EF4-FFF2-40B4-BE49-F238E27FC236}">
                  <a16:creationId xmlns:a16="http://schemas.microsoft.com/office/drawing/2014/main" id="{1DE0ECBA-1ACE-44CF-9380-B97A816D9F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4329" y="274673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77">
              <a:extLst>
                <a:ext uri="{FF2B5EF4-FFF2-40B4-BE49-F238E27FC236}">
                  <a16:creationId xmlns:a16="http://schemas.microsoft.com/office/drawing/2014/main" id="{A768DA1F-709D-42D5-8FC9-A596CF12B2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49" y="140680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78">
              <a:extLst>
                <a:ext uri="{FF2B5EF4-FFF2-40B4-BE49-F238E27FC236}">
                  <a16:creationId xmlns:a16="http://schemas.microsoft.com/office/drawing/2014/main" id="{F27A652D-F80D-41CF-B9A1-E3E2526B74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2" y="73525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79">
              <a:extLst>
                <a:ext uri="{FF2B5EF4-FFF2-40B4-BE49-F238E27FC236}">
                  <a16:creationId xmlns:a16="http://schemas.microsoft.com/office/drawing/2014/main" id="{7994B12E-A95C-48C5-9566-EFFCC5CA29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424" y="-59912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0">
              <a:extLst>
                <a:ext uri="{FF2B5EF4-FFF2-40B4-BE49-F238E27FC236}">
                  <a16:creationId xmlns:a16="http://schemas.microsoft.com/office/drawing/2014/main" id="{7F3AAA7E-80A6-42C2-900A-85775B831E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84" y="-1269086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1">
              <a:extLst>
                <a:ext uri="{FF2B5EF4-FFF2-40B4-BE49-F238E27FC236}">
                  <a16:creationId xmlns:a16="http://schemas.microsoft.com/office/drawing/2014/main" id="{44E6BD31-2E9C-4058-8A19-C36F5B68CF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230" y="-2605842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2">
              <a:extLst>
                <a:ext uri="{FF2B5EF4-FFF2-40B4-BE49-F238E27FC236}">
                  <a16:creationId xmlns:a16="http://schemas.microsoft.com/office/drawing/2014/main" id="{D1B5F054-04B0-435B-979B-0B8F917A23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5890" y="-3275807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3">
              <a:extLst>
                <a:ext uri="{FF2B5EF4-FFF2-40B4-BE49-F238E27FC236}">
                  <a16:creationId xmlns:a16="http://schemas.microsoft.com/office/drawing/2014/main" id="{FCAC6688-654D-47F1-9122-E5DB63BC69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2004" y="-461970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4">
              <a:extLst>
                <a:ext uri="{FF2B5EF4-FFF2-40B4-BE49-F238E27FC236}">
                  <a16:creationId xmlns:a16="http://schemas.microsoft.com/office/drawing/2014/main" id="{0630FD11-4426-4A13-B4A7-A87FD38C41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4665" y="-529126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5">
              <a:extLst>
                <a:ext uri="{FF2B5EF4-FFF2-40B4-BE49-F238E27FC236}">
                  <a16:creationId xmlns:a16="http://schemas.microsoft.com/office/drawing/2014/main" id="{0E444B2F-F99D-4C5A-9D38-C911AC6314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06" y="208153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86">
              <a:extLst>
                <a:ext uri="{FF2B5EF4-FFF2-40B4-BE49-F238E27FC236}">
                  <a16:creationId xmlns:a16="http://schemas.microsoft.com/office/drawing/2014/main" id="{82B3535B-45C2-4CD0-82EE-779F27F70E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679" y="1414744"/>
              <a:ext cx="10636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87">
              <a:extLst>
                <a:ext uri="{FF2B5EF4-FFF2-40B4-BE49-F238E27FC236}">
                  <a16:creationId xmlns:a16="http://schemas.microsoft.com/office/drawing/2014/main" id="{29AAE5EF-FC72-4A1B-BE3F-9898B24B83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3" y="70845"/>
              <a:ext cx="107957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88">
              <a:extLst>
                <a:ext uri="{FF2B5EF4-FFF2-40B4-BE49-F238E27FC236}">
                  <a16:creationId xmlns:a16="http://schemas.microsoft.com/office/drawing/2014/main" id="{F281AC23-FA64-4951-A063-603D72CCD7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47" y="-596739"/>
              <a:ext cx="10636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89">
              <a:extLst>
                <a:ext uri="{FF2B5EF4-FFF2-40B4-BE49-F238E27FC236}">
                  <a16:creationId xmlns:a16="http://schemas.microsoft.com/office/drawing/2014/main" id="{68659990-C62D-49E9-8606-E908B65B88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55" y="-193825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0">
              <a:extLst>
                <a:ext uri="{FF2B5EF4-FFF2-40B4-BE49-F238E27FC236}">
                  <a16:creationId xmlns:a16="http://schemas.microsoft.com/office/drawing/2014/main" id="{56F6FA13-579A-49D2-8BBC-4BBB2C0E78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1" y="-2610605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1">
              <a:extLst>
                <a:ext uri="{FF2B5EF4-FFF2-40B4-BE49-F238E27FC236}">
                  <a16:creationId xmlns:a16="http://schemas.microsoft.com/office/drawing/2014/main" id="{11111845-5A70-4035-9269-638CEB5C60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8310" y="-3944978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2">
              <a:extLst>
                <a:ext uri="{FF2B5EF4-FFF2-40B4-BE49-F238E27FC236}">
                  <a16:creationId xmlns:a16="http://schemas.microsoft.com/office/drawing/2014/main" id="{892DA447-6C8F-466C-A335-99EFA9CB62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0" y="-4620500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3">
              <a:extLst>
                <a:ext uri="{FF2B5EF4-FFF2-40B4-BE49-F238E27FC236}">
                  <a16:creationId xmlns:a16="http://schemas.microsoft.com/office/drawing/2014/main" id="{EB47D551-266F-4CD9-B888-71FEC60A7E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942" y="-595487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4">
              <a:extLst>
                <a:ext uri="{FF2B5EF4-FFF2-40B4-BE49-F238E27FC236}">
                  <a16:creationId xmlns:a16="http://schemas.microsoft.com/office/drawing/2014/main" id="{85981BE3-35C4-42D6-9FFA-5866D0B69D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396" y="-6620871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5">
              <a:extLst>
                <a:ext uri="{FF2B5EF4-FFF2-40B4-BE49-F238E27FC236}">
                  <a16:creationId xmlns:a16="http://schemas.microsoft.com/office/drawing/2014/main" id="{D6488AF3-BD1D-4A62-BC35-D274C85D91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3" y="274197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196">
              <a:extLst>
                <a:ext uri="{FF2B5EF4-FFF2-40B4-BE49-F238E27FC236}">
                  <a16:creationId xmlns:a16="http://schemas.microsoft.com/office/drawing/2014/main" id="{86F6F849-AB77-4FE1-B900-8660764387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0" y="2072009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197">
              <a:extLst>
                <a:ext uri="{FF2B5EF4-FFF2-40B4-BE49-F238E27FC236}">
                  <a16:creationId xmlns:a16="http://schemas.microsoft.com/office/drawing/2014/main" id="{A04122F4-95A6-4E45-B421-DBC37BB0B4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1" y="73366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198">
              <a:extLst>
                <a:ext uri="{FF2B5EF4-FFF2-40B4-BE49-F238E27FC236}">
                  <a16:creationId xmlns:a16="http://schemas.microsoft.com/office/drawing/2014/main" id="{9D246AEB-1DFB-41D7-8957-64F7954347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2" y="6052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199">
              <a:extLst>
                <a:ext uri="{FF2B5EF4-FFF2-40B4-BE49-F238E27FC236}">
                  <a16:creationId xmlns:a16="http://schemas.microsoft.com/office/drawing/2014/main" id="{325F1C79-7C73-4350-9700-9583DAB87E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2" y="-127384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0">
              <a:extLst>
                <a:ext uri="{FF2B5EF4-FFF2-40B4-BE49-F238E27FC236}">
                  <a16:creationId xmlns:a16="http://schemas.microsoft.com/office/drawing/2014/main" id="{DE4ABCA2-3EC0-4B36-BA3E-016AE8536D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9453" y="-1943814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1">
              <a:extLst>
                <a:ext uri="{FF2B5EF4-FFF2-40B4-BE49-F238E27FC236}">
                  <a16:creationId xmlns:a16="http://schemas.microsoft.com/office/drawing/2014/main" id="{136640C8-879D-451E-926C-DCF0798932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774" y="-3290096"/>
              <a:ext cx="107957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2">
              <a:extLst>
                <a:ext uri="{FF2B5EF4-FFF2-40B4-BE49-F238E27FC236}">
                  <a16:creationId xmlns:a16="http://schemas.microsoft.com/office/drawing/2014/main" id="{0F2CC5DF-D524-48F8-BB72-C8B9197D88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053" y="-395450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3">
              <a:extLst>
                <a:ext uri="{FF2B5EF4-FFF2-40B4-BE49-F238E27FC236}">
                  <a16:creationId xmlns:a16="http://schemas.microsoft.com/office/drawing/2014/main" id="{80C881FC-C79D-429F-A50F-530A6F9BED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3" y="-529443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4">
              <a:extLst>
                <a:ext uri="{FF2B5EF4-FFF2-40B4-BE49-F238E27FC236}">
                  <a16:creationId xmlns:a16="http://schemas.microsoft.com/office/drawing/2014/main" id="{2F7241B5-D842-455B-B94C-A2946C2042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39" y="-5960431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06">
              <a:extLst>
                <a:ext uri="{FF2B5EF4-FFF2-40B4-BE49-F238E27FC236}">
                  <a16:creationId xmlns:a16="http://schemas.microsoft.com/office/drawing/2014/main" id="{0346F392-673E-46CB-9C16-76D10B1548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3" y="1417920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07">
              <a:extLst>
                <a:ext uri="{FF2B5EF4-FFF2-40B4-BE49-F238E27FC236}">
                  <a16:creationId xmlns:a16="http://schemas.microsoft.com/office/drawing/2014/main" id="{A44FA97B-FA5F-4001-8D80-BF5A306AE2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35" y="746367"/>
              <a:ext cx="10636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08">
              <a:extLst>
                <a:ext uri="{FF2B5EF4-FFF2-40B4-BE49-F238E27FC236}">
                  <a16:creationId xmlns:a16="http://schemas.microsoft.com/office/drawing/2014/main" id="{F4D6752C-CA23-4CF9-A99B-5D9614A272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56" y="-59673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09">
              <a:extLst>
                <a:ext uri="{FF2B5EF4-FFF2-40B4-BE49-F238E27FC236}">
                  <a16:creationId xmlns:a16="http://schemas.microsoft.com/office/drawing/2014/main" id="{422D07D5-32FF-469A-BF9B-A352B3193C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5916" y="-126829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0">
              <a:extLst>
                <a:ext uri="{FF2B5EF4-FFF2-40B4-BE49-F238E27FC236}">
                  <a16:creationId xmlns:a16="http://schemas.microsoft.com/office/drawing/2014/main" id="{6E878A43-2E12-4AB6-B7D7-B2F369010C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18" y="-2607429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1">
              <a:extLst>
                <a:ext uri="{FF2B5EF4-FFF2-40B4-BE49-F238E27FC236}">
                  <a16:creationId xmlns:a16="http://schemas.microsoft.com/office/drawing/2014/main" id="{94BADEAF-0C6A-4E5F-9CA8-37490D048B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2" y="-327342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2">
              <a:extLst>
                <a:ext uri="{FF2B5EF4-FFF2-40B4-BE49-F238E27FC236}">
                  <a16:creationId xmlns:a16="http://schemas.microsoft.com/office/drawing/2014/main" id="{EE9AFB57-DA81-4327-8019-8DFC0D918D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18" y="-461176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3">
              <a:extLst>
                <a:ext uri="{FF2B5EF4-FFF2-40B4-BE49-F238E27FC236}">
                  <a16:creationId xmlns:a16="http://schemas.microsoft.com/office/drawing/2014/main" id="{6E25986A-4C62-48BA-BEF7-0CEE742293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46" y="-5287291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4">
              <a:extLst>
                <a:ext uri="{FF2B5EF4-FFF2-40B4-BE49-F238E27FC236}">
                  <a16:creationId xmlns:a16="http://schemas.microsoft.com/office/drawing/2014/main" id="{DA5C6A17-ACBA-4DE3-A23D-4A8B1A2061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198" y="-662325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5">
              <a:extLst>
                <a:ext uri="{FF2B5EF4-FFF2-40B4-BE49-F238E27FC236}">
                  <a16:creationId xmlns:a16="http://schemas.microsoft.com/office/drawing/2014/main" id="{F53D31EA-B5A3-4426-B155-C55A8675B9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0652" y="-7289249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16">
              <a:extLst>
                <a:ext uri="{FF2B5EF4-FFF2-40B4-BE49-F238E27FC236}">
                  <a16:creationId xmlns:a16="http://schemas.microsoft.com/office/drawing/2014/main" id="{D05BE5B2-D30B-46A1-B3D5-81C486CDF5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0" y="20735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17">
              <a:extLst>
                <a:ext uri="{FF2B5EF4-FFF2-40B4-BE49-F238E27FC236}">
                  <a16:creationId xmlns:a16="http://schemas.microsoft.com/office/drawing/2014/main" id="{8DD0039F-CD9A-4419-9302-5972C88831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68" y="140363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18">
              <a:extLst>
                <a:ext uri="{FF2B5EF4-FFF2-40B4-BE49-F238E27FC236}">
                  <a16:creationId xmlns:a16="http://schemas.microsoft.com/office/drawing/2014/main" id="{22EE028B-A00A-4BBD-873B-CF431467B9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88" y="6528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19">
              <a:extLst>
                <a:ext uri="{FF2B5EF4-FFF2-40B4-BE49-F238E27FC236}">
                  <a16:creationId xmlns:a16="http://schemas.microsoft.com/office/drawing/2014/main" id="{B433D457-7C9D-4C03-BD3E-D791C9801C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48" y="-6062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0">
              <a:extLst>
                <a:ext uri="{FF2B5EF4-FFF2-40B4-BE49-F238E27FC236}">
                  <a16:creationId xmlns:a16="http://schemas.microsoft.com/office/drawing/2014/main" id="{749F6143-2E70-4058-98CC-62592895E6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844" y="-194619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1">
              <a:extLst>
                <a:ext uri="{FF2B5EF4-FFF2-40B4-BE49-F238E27FC236}">
                  <a16:creationId xmlns:a16="http://schemas.microsoft.com/office/drawing/2014/main" id="{5274D71A-C5FA-4845-B123-7AD29BA983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47" y="-2607429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2">
              <a:extLst>
                <a:ext uri="{FF2B5EF4-FFF2-40B4-BE49-F238E27FC236}">
                  <a16:creationId xmlns:a16="http://schemas.microsoft.com/office/drawing/2014/main" id="{5759A47B-FA2A-4985-8531-CC6CD04411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268" y="-3947360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3">
              <a:extLst>
                <a:ext uri="{FF2B5EF4-FFF2-40B4-BE49-F238E27FC236}">
                  <a16:creationId xmlns:a16="http://schemas.microsoft.com/office/drawing/2014/main" id="{2A451B1B-4CC6-490D-929E-4B236A5C80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2" y="-462288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4">
              <a:extLst>
                <a:ext uri="{FF2B5EF4-FFF2-40B4-BE49-F238E27FC236}">
                  <a16:creationId xmlns:a16="http://schemas.microsoft.com/office/drawing/2014/main" id="{7D344F60-BD5C-4CD1-86AE-E60240E7EB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043" y="-596281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5">
              <a:extLst>
                <a:ext uri="{FF2B5EF4-FFF2-40B4-BE49-F238E27FC236}">
                  <a16:creationId xmlns:a16="http://schemas.microsoft.com/office/drawing/2014/main" id="{E9564637-9B2B-439D-8CFA-88C59E2225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497" y="-6628809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26">
              <a:extLst>
                <a:ext uri="{FF2B5EF4-FFF2-40B4-BE49-F238E27FC236}">
                  <a16:creationId xmlns:a16="http://schemas.microsoft.com/office/drawing/2014/main" id="{0DB9F773-4FB0-4DED-A365-6BF0C87E2A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1" y="751129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27">
              <a:extLst>
                <a:ext uri="{FF2B5EF4-FFF2-40B4-BE49-F238E27FC236}">
                  <a16:creationId xmlns:a16="http://schemas.microsoft.com/office/drawing/2014/main" id="{FE728BA9-15A4-408B-8C0D-F5A0CC1B51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987" y="75607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28">
              <a:extLst>
                <a:ext uri="{FF2B5EF4-FFF2-40B4-BE49-F238E27FC236}">
                  <a16:creationId xmlns:a16="http://schemas.microsoft.com/office/drawing/2014/main" id="{75F5592C-FA7B-4C5C-BF09-BDFC030E22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3" y="-126511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29">
              <a:extLst>
                <a:ext uri="{FF2B5EF4-FFF2-40B4-BE49-F238E27FC236}">
                  <a16:creationId xmlns:a16="http://schemas.microsoft.com/office/drawing/2014/main" id="{88E3375E-82CF-478F-916B-9712F0E5BE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68" y="-1931114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0">
              <a:extLst>
                <a:ext uri="{FF2B5EF4-FFF2-40B4-BE49-F238E27FC236}">
                  <a16:creationId xmlns:a16="http://schemas.microsoft.com/office/drawing/2014/main" id="{ADDABAB1-2E6F-43B7-9003-BE7516E320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081" y="-3268663"/>
              <a:ext cx="109544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1">
              <a:extLst>
                <a:ext uri="{FF2B5EF4-FFF2-40B4-BE49-F238E27FC236}">
                  <a16:creationId xmlns:a16="http://schemas.microsoft.com/office/drawing/2014/main" id="{6520ED78-CE7C-4BCB-AC43-8E15F9C378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79" y="-394180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2">
              <a:extLst>
                <a:ext uri="{FF2B5EF4-FFF2-40B4-BE49-F238E27FC236}">
                  <a16:creationId xmlns:a16="http://schemas.microsoft.com/office/drawing/2014/main" id="{BCDDDDEB-38C8-4ED0-8D2C-C169786370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6474" y="-528014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3">
              <a:extLst>
                <a:ext uri="{FF2B5EF4-FFF2-40B4-BE49-F238E27FC236}">
                  <a16:creationId xmlns:a16="http://schemas.microsoft.com/office/drawing/2014/main" id="{197F94F5-B480-4B87-B8F0-305819A33D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3" y="-5954082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4">
              <a:extLst>
                <a:ext uri="{FF2B5EF4-FFF2-40B4-BE49-F238E27FC236}">
                  <a16:creationId xmlns:a16="http://schemas.microsoft.com/office/drawing/2014/main" id="{8551B592-4674-409C-98BC-BB22DFBB96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4455" y="-729163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5">
              <a:extLst>
                <a:ext uri="{FF2B5EF4-FFF2-40B4-BE49-F238E27FC236}">
                  <a16:creationId xmlns:a16="http://schemas.microsoft.com/office/drawing/2014/main" id="{1CDA3BB3-E4D8-445D-A368-C62F20BA9C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703" y="-796159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36">
              <a:extLst>
                <a:ext uri="{FF2B5EF4-FFF2-40B4-BE49-F238E27FC236}">
                  <a16:creationId xmlns:a16="http://schemas.microsoft.com/office/drawing/2014/main" id="{86D3462B-1DAA-4E31-B7AC-F3A359AFB9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1377" y="140680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37">
              <a:extLst>
                <a:ext uri="{FF2B5EF4-FFF2-40B4-BE49-F238E27FC236}">
                  <a16:creationId xmlns:a16="http://schemas.microsoft.com/office/drawing/2014/main" id="{2A43044B-BADA-4E61-937D-46FFC8F3C5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6419" y="740810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38">
              <a:extLst>
                <a:ext uri="{FF2B5EF4-FFF2-40B4-BE49-F238E27FC236}">
                  <a16:creationId xmlns:a16="http://schemas.microsoft.com/office/drawing/2014/main" id="{2E99DD28-C311-4BF7-A5D6-8018466606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45" y="-60309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39">
              <a:extLst>
                <a:ext uri="{FF2B5EF4-FFF2-40B4-BE49-F238E27FC236}">
                  <a16:creationId xmlns:a16="http://schemas.microsoft.com/office/drawing/2014/main" id="{78C9A15A-8959-4052-A0FB-F2C3393A54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2018" y="-127464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0">
              <a:extLst>
                <a:ext uri="{FF2B5EF4-FFF2-40B4-BE49-F238E27FC236}">
                  <a16:creationId xmlns:a16="http://schemas.microsoft.com/office/drawing/2014/main" id="{5513D6F7-8DF2-4E3E-9139-3D323FED64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751" y="-260981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1">
              <a:extLst>
                <a:ext uri="{FF2B5EF4-FFF2-40B4-BE49-F238E27FC236}">
                  <a16:creationId xmlns:a16="http://schemas.microsoft.com/office/drawing/2014/main" id="{FB6BD80E-BEEE-4BA9-954E-35A790D559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380" y="-3285332"/>
              <a:ext cx="107957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2">
              <a:extLst>
                <a:ext uri="{FF2B5EF4-FFF2-40B4-BE49-F238E27FC236}">
                  <a16:creationId xmlns:a16="http://schemas.microsoft.com/office/drawing/2014/main" id="{1A037FA6-C6B1-45D5-8B92-4B90841706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26" y="-4615738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3">
              <a:extLst>
                <a:ext uri="{FF2B5EF4-FFF2-40B4-BE49-F238E27FC236}">
                  <a16:creationId xmlns:a16="http://schemas.microsoft.com/office/drawing/2014/main" id="{5B354A67-C25A-4EA9-9EB5-B148095021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186" y="-5285703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4">
              <a:extLst>
                <a:ext uri="{FF2B5EF4-FFF2-40B4-BE49-F238E27FC236}">
                  <a16:creationId xmlns:a16="http://schemas.microsoft.com/office/drawing/2014/main" id="{CEB00AEC-A38E-4FE7-B4F2-ADC0360862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299" y="-662960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5">
              <a:extLst>
                <a:ext uri="{FF2B5EF4-FFF2-40B4-BE49-F238E27FC236}">
                  <a16:creationId xmlns:a16="http://schemas.microsoft.com/office/drawing/2014/main" id="{0133A0FB-FF4B-4B12-B552-60FD6B1741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53" y="-7297187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46">
              <a:extLst>
                <a:ext uri="{FF2B5EF4-FFF2-40B4-BE49-F238E27FC236}">
                  <a16:creationId xmlns:a16="http://schemas.microsoft.com/office/drawing/2014/main" id="{17E7202C-C11A-4550-821E-FFCA46DF9D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584" y="78783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47">
              <a:extLst>
                <a:ext uri="{FF2B5EF4-FFF2-40B4-BE49-F238E27FC236}">
                  <a16:creationId xmlns:a16="http://schemas.microsoft.com/office/drawing/2014/main" id="{1D48F8E7-3670-4FF6-9C37-9ADC0989A1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2450" y="-59356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48">
              <a:extLst>
                <a:ext uri="{FF2B5EF4-FFF2-40B4-BE49-F238E27FC236}">
                  <a16:creationId xmlns:a16="http://schemas.microsoft.com/office/drawing/2014/main" id="{9C029B4D-1D28-4E02-B481-4F2430558B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1" y="-193349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49">
              <a:extLst>
                <a:ext uri="{FF2B5EF4-FFF2-40B4-BE49-F238E27FC236}">
                  <a16:creationId xmlns:a16="http://schemas.microsoft.com/office/drawing/2014/main" id="{E601EEDB-656D-4083-9766-6E3D7FDCEF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2" y="-2594729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0">
              <a:extLst>
                <a:ext uri="{FF2B5EF4-FFF2-40B4-BE49-F238E27FC236}">
                  <a16:creationId xmlns:a16="http://schemas.microsoft.com/office/drawing/2014/main" id="{C423A626-B992-468B-8A83-7D75269C55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2575" y="-3937041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1">
              <a:extLst>
                <a:ext uri="{FF2B5EF4-FFF2-40B4-BE49-F238E27FC236}">
                  <a16:creationId xmlns:a16="http://schemas.microsoft.com/office/drawing/2014/main" id="{3475C5F0-AD20-4E22-9152-28D1A9125C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236" y="-460859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2">
              <a:extLst>
                <a:ext uri="{FF2B5EF4-FFF2-40B4-BE49-F238E27FC236}">
                  <a16:creationId xmlns:a16="http://schemas.microsoft.com/office/drawing/2014/main" id="{9632735E-7AB9-4605-9DA0-A7DE20FEDC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3732" y="-594852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3">
              <a:extLst>
                <a:ext uri="{FF2B5EF4-FFF2-40B4-BE49-F238E27FC236}">
                  <a16:creationId xmlns:a16="http://schemas.microsoft.com/office/drawing/2014/main" id="{CB4663CD-7248-4913-B74F-8CF44A3FE1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804" y="-6618490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4">
              <a:extLst>
                <a:ext uri="{FF2B5EF4-FFF2-40B4-BE49-F238E27FC236}">
                  <a16:creationId xmlns:a16="http://schemas.microsoft.com/office/drawing/2014/main" id="{DE9FD5F9-B43E-404C-AE87-6EFFD822C5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1" y="-7962389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5">
              <a:extLst>
                <a:ext uri="{FF2B5EF4-FFF2-40B4-BE49-F238E27FC236}">
                  <a16:creationId xmlns:a16="http://schemas.microsoft.com/office/drawing/2014/main" id="{A3AA8BD6-BCD7-408C-84A4-254271EA9B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29" y="-8633942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56">
              <a:extLst>
                <a:ext uri="{FF2B5EF4-FFF2-40B4-BE49-F238E27FC236}">
                  <a16:creationId xmlns:a16="http://schemas.microsoft.com/office/drawing/2014/main" id="{6DA9BA45-9598-4C01-9E07-F78FAC4175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47" y="73842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57">
              <a:extLst>
                <a:ext uri="{FF2B5EF4-FFF2-40B4-BE49-F238E27FC236}">
                  <a16:creationId xmlns:a16="http://schemas.microsoft.com/office/drawing/2014/main" id="{31185D95-D52C-47B3-99DA-D91B0BF60A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2088" y="67670"/>
              <a:ext cx="104781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58">
              <a:extLst>
                <a:ext uri="{FF2B5EF4-FFF2-40B4-BE49-F238E27FC236}">
                  <a16:creationId xmlns:a16="http://schemas.microsoft.com/office/drawing/2014/main" id="{2F5B148E-789B-4048-84C4-80B6271270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7408" y="-1265911"/>
              <a:ext cx="109545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59">
              <a:extLst>
                <a:ext uri="{FF2B5EF4-FFF2-40B4-BE49-F238E27FC236}">
                  <a16:creationId xmlns:a16="http://schemas.microsoft.com/office/drawing/2014/main" id="{F3B2F272-B1B3-4DFC-B5CC-58A0232B4D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75" y="-194302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0">
              <a:extLst>
                <a:ext uri="{FF2B5EF4-FFF2-40B4-BE49-F238E27FC236}">
                  <a16:creationId xmlns:a16="http://schemas.microsoft.com/office/drawing/2014/main" id="{5953891C-6C2F-4CFD-9FDD-22E78D5619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14" y="-3272632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1">
              <a:extLst>
                <a:ext uri="{FF2B5EF4-FFF2-40B4-BE49-F238E27FC236}">
                  <a16:creationId xmlns:a16="http://schemas.microsoft.com/office/drawing/2014/main" id="{B58E6A87-397A-4ECD-94CE-B78F311B38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75" y="-3942597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2">
              <a:extLst>
                <a:ext uri="{FF2B5EF4-FFF2-40B4-BE49-F238E27FC236}">
                  <a16:creationId xmlns:a16="http://schemas.microsoft.com/office/drawing/2014/main" id="{AB3113D5-CF49-4E97-AE7C-40844034AD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988" y="-528808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3">
              <a:extLst>
                <a:ext uri="{FF2B5EF4-FFF2-40B4-BE49-F238E27FC236}">
                  <a16:creationId xmlns:a16="http://schemas.microsoft.com/office/drawing/2014/main" id="{31E8C94D-66C8-4746-A4BE-552DDD089F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236" y="-595805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4">
              <a:extLst>
                <a:ext uri="{FF2B5EF4-FFF2-40B4-BE49-F238E27FC236}">
                  <a16:creationId xmlns:a16="http://schemas.microsoft.com/office/drawing/2014/main" id="{4F664E3A-B8C5-41E8-8C85-6B7058706D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557" y="-729798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5">
              <a:extLst>
                <a:ext uri="{FF2B5EF4-FFF2-40B4-BE49-F238E27FC236}">
                  <a16:creationId xmlns:a16="http://schemas.microsoft.com/office/drawing/2014/main" id="{33392001-A8A0-4BA0-82B2-079957F62A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79" y="-7969533"/>
              <a:ext cx="10636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66">
              <a:extLst>
                <a:ext uri="{FF2B5EF4-FFF2-40B4-BE49-F238E27FC236}">
                  <a16:creationId xmlns:a16="http://schemas.microsoft.com/office/drawing/2014/main" id="{5308AC62-5B08-4183-8184-A1AA20CD04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47" y="-59038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67">
              <a:extLst>
                <a:ext uri="{FF2B5EF4-FFF2-40B4-BE49-F238E27FC236}">
                  <a16:creationId xmlns:a16="http://schemas.microsoft.com/office/drawing/2014/main" id="{75A3C53B-AFCB-4377-B53B-B1143F0030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913" y="-1256385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68">
              <a:extLst>
                <a:ext uri="{FF2B5EF4-FFF2-40B4-BE49-F238E27FC236}">
                  <a16:creationId xmlns:a16="http://schemas.microsoft.com/office/drawing/2014/main" id="{8816B781-61EE-448F-80E5-596E755ED8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4" y="-2599492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69">
              <a:extLst>
                <a:ext uri="{FF2B5EF4-FFF2-40B4-BE49-F238E27FC236}">
                  <a16:creationId xmlns:a16="http://schemas.microsoft.com/office/drawing/2014/main" id="{8873E97D-8E71-40C9-80AA-D305C2CA42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688" y="-3267076"/>
              <a:ext cx="10636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0">
              <a:extLst>
                <a:ext uri="{FF2B5EF4-FFF2-40B4-BE49-F238E27FC236}">
                  <a16:creationId xmlns:a16="http://schemas.microsoft.com/office/drawing/2014/main" id="{1A8EFFC2-3298-4366-B00D-51FC76BB2F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833" y="-4605419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1">
              <a:extLst>
                <a:ext uri="{FF2B5EF4-FFF2-40B4-BE49-F238E27FC236}">
                  <a16:creationId xmlns:a16="http://schemas.microsoft.com/office/drawing/2014/main" id="{596512F0-BF19-4C26-98EC-62E35295F2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2" y="-5280941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2">
              <a:extLst>
                <a:ext uri="{FF2B5EF4-FFF2-40B4-BE49-F238E27FC236}">
                  <a16:creationId xmlns:a16="http://schemas.microsoft.com/office/drawing/2014/main" id="{AF6102BF-0C99-4BF9-BDCD-9536B88DA1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751" y="-6615315"/>
              <a:ext cx="10319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3">
              <a:extLst>
                <a:ext uri="{FF2B5EF4-FFF2-40B4-BE49-F238E27FC236}">
                  <a16:creationId xmlns:a16="http://schemas.microsoft.com/office/drawing/2014/main" id="{041C8F72-746B-4F54-8BC2-6CB4C44B5F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2061" y="-728686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4">
              <a:extLst>
                <a:ext uri="{FF2B5EF4-FFF2-40B4-BE49-F238E27FC236}">
                  <a16:creationId xmlns:a16="http://schemas.microsoft.com/office/drawing/2014/main" id="{C10E4CFB-EC56-4234-AA34-7811D02A05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1" y="-862679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5">
              <a:extLst>
                <a:ext uri="{FF2B5EF4-FFF2-40B4-BE49-F238E27FC236}">
                  <a16:creationId xmlns:a16="http://schemas.microsoft.com/office/drawing/2014/main" id="{9D122EE2-34F5-4003-B2A5-71C0D1E139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35" y="-9292795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76">
              <a:extLst>
                <a:ext uri="{FF2B5EF4-FFF2-40B4-BE49-F238E27FC236}">
                  <a16:creationId xmlns:a16="http://schemas.microsoft.com/office/drawing/2014/main" id="{1E6E19DF-CF00-48F1-99A7-0C72904F85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3" y="7005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77">
              <a:extLst>
                <a:ext uri="{FF2B5EF4-FFF2-40B4-BE49-F238E27FC236}">
                  <a16:creationId xmlns:a16="http://schemas.microsoft.com/office/drawing/2014/main" id="{6D75B849-F9EF-453A-9C94-DEF3519FDE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1" y="-59991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78">
              <a:extLst>
                <a:ext uri="{FF2B5EF4-FFF2-40B4-BE49-F238E27FC236}">
                  <a16:creationId xmlns:a16="http://schemas.microsoft.com/office/drawing/2014/main" id="{D6D9CAD4-55A8-46F3-94C9-38630A618B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2" y="-193825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79">
              <a:extLst>
                <a:ext uri="{FF2B5EF4-FFF2-40B4-BE49-F238E27FC236}">
                  <a16:creationId xmlns:a16="http://schemas.microsoft.com/office/drawing/2014/main" id="{BAD50D8F-1929-4821-A276-2D45344818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769" y="-260504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0">
              <a:extLst>
                <a:ext uri="{FF2B5EF4-FFF2-40B4-BE49-F238E27FC236}">
                  <a16:creationId xmlns:a16="http://schemas.microsoft.com/office/drawing/2014/main" id="{CA8C8C5E-1526-4DCA-81C1-7D5B284BCB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0265" y="-3944979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1">
              <a:extLst>
                <a:ext uri="{FF2B5EF4-FFF2-40B4-BE49-F238E27FC236}">
                  <a16:creationId xmlns:a16="http://schemas.microsoft.com/office/drawing/2014/main" id="{582D026C-B799-4424-851A-56D6E94527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2" y="-4610975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2">
              <a:extLst>
                <a:ext uri="{FF2B5EF4-FFF2-40B4-BE49-F238E27FC236}">
                  <a16:creationId xmlns:a16="http://schemas.microsoft.com/office/drawing/2014/main" id="{7A6513B5-D2B6-4542-939C-121A901543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2" y="-595090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3">
              <a:extLst>
                <a:ext uri="{FF2B5EF4-FFF2-40B4-BE49-F238E27FC236}">
                  <a16:creationId xmlns:a16="http://schemas.microsoft.com/office/drawing/2014/main" id="{5CE48339-0A12-401E-A271-5DD57AE1CC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2493" y="-662642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4">
              <a:extLst>
                <a:ext uri="{FF2B5EF4-FFF2-40B4-BE49-F238E27FC236}">
                  <a16:creationId xmlns:a16="http://schemas.microsoft.com/office/drawing/2014/main" id="{13530043-B2C2-4B67-A1FC-9E26C969E5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6226" y="-796635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5">
              <a:extLst>
                <a:ext uri="{FF2B5EF4-FFF2-40B4-BE49-F238E27FC236}">
                  <a16:creationId xmlns:a16="http://schemas.microsoft.com/office/drawing/2014/main" id="{5BBC34C2-3754-43C2-9243-8BF9211636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0" y="-8632355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86">
              <a:extLst>
                <a:ext uri="{FF2B5EF4-FFF2-40B4-BE49-F238E27FC236}">
                  <a16:creationId xmlns:a16="http://schemas.microsoft.com/office/drawing/2014/main" id="{F8B45A2B-9FDC-4688-A359-36BEA76951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5097" y="-1253210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87">
              <a:extLst>
                <a:ext uri="{FF2B5EF4-FFF2-40B4-BE49-F238E27FC236}">
                  <a16:creationId xmlns:a16="http://schemas.microsoft.com/office/drawing/2014/main" id="{0416A12B-603A-47FD-A300-3F9111BCB2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5377" y="-1923970"/>
              <a:ext cx="106368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88">
              <a:extLst>
                <a:ext uri="{FF2B5EF4-FFF2-40B4-BE49-F238E27FC236}">
                  <a16:creationId xmlns:a16="http://schemas.microsoft.com/office/drawing/2014/main" id="{FF55CF5D-DCD5-43C0-8518-82311A5E1D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1" y="-3267869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89">
              <a:extLst>
                <a:ext uri="{FF2B5EF4-FFF2-40B4-BE49-F238E27FC236}">
                  <a16:creationId xmlns:a16="http://schemas.microsoft.com/office/drawing/2014/main" id="{709618F5-AA9C-433A-B98B-9056086C1A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8595" y="-393545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0">
              <a:extLst>
                <a:ext uri="{FF2B5EF4-FFF2-40B4-BE49-F238E27FC236}">
                  <a16:creationId xmlns:a16="http://schemas.microsoft.com/office/drawing/2014/main" id="{D953AA83-8BBF-4763-8AF8-1907E19725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59" y="-5277766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1">
              <a:extLst>
                <a:ext uri="{FF2B5EF4-FFF2-40B4-BE49-F238E27FC236}">
                  <a16:creationId xmlns:a16="http://schemas.microsoft.com/office/drawing/2014/main" id="{EE5AF6D0-6351-4C68-A75F-4B2D51904A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3" y="-594535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2">
              <a:extLst>
                <a:ext uri="{FF2B5EF4-FFF2-40B4-BE49-F238E27FC236}">
                  <a16:creationId xmlns:a16="http://schemas.microsoft.com/office/drawing/2014/main" id="{DC76A466-1D51-4226-84EC-9425558831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14" y="-7287661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3">
              <a:extLst>
                <a:ext uri="{FF2B5EF4-FFF2-40B4-BE49-F238E27FC236}">
                  <a16:creationId xmlns:a16="http://schemas.microsoft.com/office/drawing/2014/main" id="{C2142FB3-CA1E-4521-A744-8A0BFD9FE7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87" y="-7957627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4">
              <a:extLst>
                <a:ext uri="{FF2B5EF4-FFF2-40B4-BE49-F238E27FC236}">
                  <a16:creationId xmlns:a16="http://schemas.microsoft.com/office/drawing/2014/main" id="{A77A4EED-3466-4989-9792-712DDBD6BF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39" y="-929517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5">
              <a:extLst>
                <a:ext uri="{FF2B5EF4-FFF2-40B4-BE49-F238E27FC236}">
                  <a16:creationId xmlns:a16="http://schemas.microsoft.com/office/drawing/2014/main" id="{F1CCA65B-4F1B-4FCC-B13E-DE0ADCCBA2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3" y="-9961173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296">
              <a:extLst>
                <a:ext uri="{FF2B5EF4-FFF2-40B4-BE49-F238E27FC236}">
                  <a16:creationId xmlns:a16="http://schemas.microsoft.com/office/drawing/2014/main" id="{4E5D95BD-668D-40DD-95E7-2C91C244BE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1" y="-59674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297">
              <a:extLst>
                <a:ext uri="{FF2B5EF4-FFF2-40B4-BE49-F238E27FC236}">
                  <a16:creationId xmlns:a16="http://schemas.microsoft.com/office/drawing/2014/main" id="{26A918FB-6277-4AC9-82C2-037A28EC46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6602" y="-1262736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298">
              <a:extLst>
                <a:ext uri="{FF2B5EF4-FFF2-40B4-BE49-F238E27FC236}">
                  <a16:creationId xmlns:a16="http://schemas.microsoft.com/office/drawing/2014/main" id="{E342A533-6A42-4C45-9E8D-C807528FA7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6366" y="-260187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299">
              <a:extLst>
                <a:ext uri="{FF2B5EF4-FFF2-40B4-BE49-F238E27FC236}">
                  <a16:creationId xmlns:a16="http://schemas.microsoft.com/office/drawing/2014/main" id="{4F022D49-9AAF-41FA-BBEB-3061F687EF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027" y="-327342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0">
              <a:extLst>
                <a:ext uri="{FF2B5EF4-FFF2-40B4-BE49-F238E27FC236}">
                  <a16:creationId xmlns:a16="http://schemas.microsoft.com/office/drawing/2014/main" id="{792580F9-A488-4D46-BD23-B66A72871E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935" y="-4613356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1">
              <a:extLst>
                <a:ext uri="{FF2B5EF4-FFF2-40B4-BE49-F238E27FC236}">
                  <a16:creationId xmlns:a16="http://schemas.microsoft.com/office/drawing/2014/main" id="{73D2E905-AD0B-423A-B1DB-13A1105249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8594" y="-528332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2">
              <a:extLst>
                <a:ext uri="{FF2B5EF4-FFF2-40B4-BE49-F238E27FC236}">
                  <a16:creationId xmlns:a16="http://schemas.microsoft.com/office/drawing/2014/main" id="{1FBCC32E-23EB-438A-90B9-981653B03B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09" y="-6619284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3">
              <a:extLst>
                <a:ext uri="{FF2B5EF4-FFF2-40B4-BE49-F238E27FC236}">
                  <a16:creationId xmlns:a16="http://schemas.microsoft.com/office/drawing/2014/main" id="{85A08D44-4908-4D7D-9219-F0430FBC79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69" y="-7289249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4">
              <a:extLst>
                <a:ext uri="{FF2B5EF4-FFF2-40B4-BE49-F238E27FC236}">
                  <a16:creationId xmlns:a16="http://schemas.microsoft.com/office/drawing/2014/main" id="{655ECC79-CA96-48D3-87AD-321D2DE7F8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484" y="-863314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5">
              <a:extLst>
                <a:ext uri="{FF2B5EF4-FFF2-40B4-BE49-F238E27FC236}">
                  <a16:creationId xmlns:a16="http://schemas.microsoft.com/office/drawing/2014/main" id="{42F368F3-C514-4CE9-94BB-944A6F8F5C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37" y="-9300733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06">
              <a:extLst>
                <a:ext uri="{FF2B5EF4-FFF2-40B4-BE49-F238E27FC236}">
                  <a16:creationId xmlns:a16="http://schemas.microsoft.com/office/drawing/2014/main" id="{6196264A-0B4B-401C-911C-1CF22C1BD7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767" y="-1924763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07">
              <a:extLst>
                <a:ext uri="{FF2B5EF4-FFF2-40B4-BE49-F238E27FC236}">
                  <a16:creationId xmlns:a16="http://schemas.microsoft.com/office/drawing/2014/main" id="{C4306727-A31A-4047-944B-F995F070F7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871" y="-259234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08">
              <a:extLst>
                <a:ext uri="{FF2B5EF4-FFF2-40B4-BE49-F238E27FC236}">
                  <a16:creationId xmlns:a16="http://schemas.microsoft.com/office/drawing/2014/main" id="{C5A8D8A9-0076-472A-BAF1-91063171D4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1" y="-393227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09">
              <a:extLst>
                <a:ext uri="{FF2B5EF4-FFF2-40B4-BE49-F238E27FC236}">
                  <a16:creationId xmlns:a16="http://schemas.microsoft.com/office/drawing/2014/main" id="{EF769E87-77FF-4F27-B419-8B6146F47A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645" y="-4598274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0">
              <a:extLst>
                <a:ext uri="{FF2B5EF4-FFF2-40B4-BE49-F238E27FC236}">
                  <a16:creationId xmlns:a16="http://schemas.microsoft.com/office/drawing/2014/main" id="{6993E9B9-906C-4F7F-BCB6-0BDC38E09E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316" y="-5944556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1">
              <a:extLst>
                <a:ext uri="{FF2B5EF4-FFF2-40B4-BE49-F238E27FC236}">
                  <a16:creationId xmlns:a16="http://schemas.microsoft.com/office/drawing/2014/main" id="{1FF0F3C9-19E0-4D29-B571-17E9E01CA4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626" y="-6608171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2">
              <a:extLst>
                <a:ext uri="{FF2B5EF4-FFF2-40B4-BE49-F238E27FC236}">
                  <a16:creationId xmlns:a16="http://schemas.microsoft.com/office/drawing/2014/main" id="{10041428-6EDC-4B2E-98C6-2A1899D4C1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3915" y="-795207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3">
              <a:extLst>
                <a:ext uri="{FF2B5EF4-FFF2-40B4-BE49-F238E27FC236}">
                  <a16:creationId xmlns:a16="http://schemas.microsoft.com/office/drawing/2014/main" id="{9803874A-90FC-4933-811C-61693E213E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988" y="-8622036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4">
              <a:extLst>
                <a:ext uri="{FF2B5EF4-FFF2-40B4-BE49-F238E27FC236}">
                  <a16:creationId xmlns:a16="http://schemas.microsoft.com/office/drawing/2014/main" id="{74B3EBD1-CEE9-4E30-9524-C054B90213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96" y="-996196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5">
              <a:extLst>
                <a:ext uri="{FF2B5EF4-FFF2-40B4-BE49-F238E27FC236}">
                  <a16:creationId xmlns:a16="http://schemas.microsoft.com/office/drawing/2014/main" id="{D3969BE7-AACE-4AB2-8CC6-D771C56B2C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44" y="-1063352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16">
              <a:extLst>
                <a:ext uri="{FF2B5EF4-FFF2-40B4-BE49-F238E27FC236}">
                  <a16:creationId xmlns:a16="http://schemas.microsoft.com/office/drawing/2014/main" id="{3BB133F2-E6B7-4D7F-8769-664D203779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0" y="-126511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17">
              <a:extLst>
                <a:ext uri="{FF2B5EF4-FFF2-40B4-BE49-F238E27FC236}">
                  <a16:creationId xmlns:a16="http://schemas.microsoft.com/office/drawing/2014/main" id="{4C23B194-AB9D-4D0A-801B-7F9E33E7EB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065" y="-193508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18">
              <a:extLst>
                <a:ext uri="{FF2B5EF4-FFF2-40B4-BE49-F238E27FC236}">
                  <a16:creationId xmlns:a16="http://schemas.microsoft.com/office/drawing/2014/main" id="{631566DE-7990-4ABC-B1CE-D22FEA5865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623" y="-327025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19">
              <a:extLst>
                <a:ext uri="{FF2B5EF4-FFF2-40B4-BE49-F238E27FC236}">
                  <a16:creationId xmlns:a16="http://schemas.microsoft.com/office/drawing/2014/main" id="{4F48CB4D-F362-4401-B690-47EDA245A1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696" y="-394180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0">
              <a:extLst>
                <a:ext uri="{FF2B5EF4-FFF2-40B4-BE49-F238E27FC236}">
                  <a16:creationId xmlns:a16="http://schemas.microsoft.com/office/drawing/2014/main" id="{AC0DF87A-A9F6-411E-9F16-42A4007334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398" y="-5276178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1">
              <a:extLst>
                <a:ext uri="{FF2B5EF4-FFF2-40B4-BE49-F238E27FC236}">
                  <a16:creationId xmlns:a16="http://schemas.microsoft.com/office/drawing/2014/main" id="{868B5191-8D7A-4E08-9A43-0F104E3DBF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58" y="-5946143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322">
              <a:extLst>
                <a:ext uri="{FF2B5EF4-FFF2-40B4-BE49-F238E27FC236}">
                  <a16:creationId xmlns:a16="http://schemas.microsoft.com/office/drawing/2014/main" id="{DC9DE798-8E7C-4EDC-BF06-AF951FD9E2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2" y="-729163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323">
              <a:extLst>
                <a:ext uri="{FF2B5EF4-FFF2-40B4-BE49-F238E27FC236}">
                  <a16:creationId xmlns:a16="http://schemas.microsoft.com/office/drawing/2014/main" id="{39DAAEBB-ED57-4CEC-A042-281814B010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626" y="-7957627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9" name="Freeform 324">
              <a:extLst>
                <a:ext uri="{FF2B5EF4-FFF2-40B4-BE49-F238E27FC236}">
                  <a16:creationId xmlns:a16="http://schemas.microsoft.com/office/drawing/2014/main" id="{9CF4B66A-E511-4410-B5E5-FBD8934BE7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40" y="-930152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0" name="Freeform 325">
              <a:extLst>
                <a:ext uri="{FF2B5EF4-FFF2-40B4-BE49-F238E27FC236}">
                  <a16:creationId xmlns:a16="http://schemas.microsoft.com/office/drawing/2014/main" id="{DD2BA5D3-D7F3-44DA-A124-E175820642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400" y="-997308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grpSp>
        <p:nvGrpSpPr>
          <p:cNvPr id="331" name="Group 327">
            <a:extLst>
              <a:ext uri="{FF2B5EF4-FFF2-40B4-BE49-F238E27FC236}">
                <a16:creationId xmlns:a16="http://schemas.microsoft.com/office/drawing/2014/main" id="{DB4ED72F-3FBA-4E5D-ACEC-8AD724E43A03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11483975" y="1758950"/>
            <a:ext cx="16078200" cy="16322676"/>
            <a:chOff x="2727789" y="-10719254"/>
            <a:chExt cx="16077776" cy="16322072"/>
          </a:xfrm>
        </p:grpSpPr>
        <p:sp>
          <p:nvSpPr>
            <p:cNvPr id="332" name="Freeform 5">
              <a:extLst>
                <a:ext uri="{FF2B5EF4-FFF2-40B4-BE49-F238E27FC236}">
                  <a16:creationId xmlns:a16="http://schemas.microsoft.com/office/drawing/2014/main" id="{6BBBC491-220A-45EF-892D-4A24BEC445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121" y="2812089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3" name="Freeform 6">
              <a:extLst>
                <a:ext uri="{FF2B5EF4-FFF2-40B4-BE49-F238E27FC236}">
                  <a16:creationId xmlns:a16="http://schemas.microsoft.com/office/drawing/2014/main" id="{9064957E-A075-4F46-BF7E-0C3DCE88C0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4" y="21469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4" name="Freeform 7">
              <a:extLst>
                <a:ext uri="{FF2B5EF4-FFF2-40B4-BE49-F238E27FC236}">
                  <a16:creationId xmlns:a16="http://schemas.microsoft.com/office/drawing/2014/main" id="{61F2B327-C450-4526-8B56-B6F2581ECA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5" name="Freeform 8">
              <a:extLst>
                <a:ext uri="{FF2B5EF4-FFF2-40B4-BE49-F238E27FC236}">
                  <a16:creationId xmlns:a16="http://schemas.microsoft.com/office/drawing/2014/main" id="{62254FC3-8088-4DE3-835A-FBE4E29069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110" y="803182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6" name="Freeform 9">
              <a:extLst>
                <a:ext uri="{FF2B5EF4-FFF2-40B4-BE49-F238E27FC236}">
                  <a16:creationId xmlns:a16="http://schemas.microsoft.com/office/drawing/2014/main" id="{B84517F6-28E0-4150-9530-8F3BA3865E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717" y="130107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7" name="Freeform 10">
              <a:extLst>
                <a:ext uri="{FF2B5EF4-FFF2-40B4-BE49-F238E27FC236}">
                  <a16:creationId xmlns:a16="http://schemas.microsoft.com/office/drawing/2014/main" id="{B18E7493-3085-45CB-AE78-7869738E1E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54058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8" name="Freeform 11">
              <a:extLst>
                <a:ext uri="{FF2B5EF4-FFF2-40B4-BE49-F238E27FC236}">
                  <a16:creationId xmlns:a16="http://schemas.microsoft.com/office/drawing/2014/main" id="{0B6CE5FD-1C2E-4F55-A49B-835E7A8609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8" y="-121366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9" name="Freeform 12">
              <a:extLst>
                <a:ext uri="{FF2B5EF4-FFF2-40B4-BE49-F238E27FC236}">
                  <a16:creationId xmlns:a16="http://schemas.microsoft.com/office/drawing/2014/main" id="{6358C70A-5E9C-4F4C-9F21-A5FE412EDA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743" y="-18883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0" name="Freeform 13">
              <a:extLst>
                <a:ext uri="{FF2B5EF4-FFF2-40B4-BE49-F238E27FC236}">
                  <a16:creationId xmlns:a16="http://schemas.microsoft.com/office/drawing/2014/main" id="{5652E9D2-3666-4D7A-A560-3D62BFE837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350" y="-255663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1" name="Freeform 14">
              <a:extLst>
                <a:ext uri="{FF2B5EF4-FFF2-40B4-BE49-F238E27FC236}">
                  <a16:creationId xmlns:a16="http://schemas.microsoft.com/office/drawing/2014/main" id="{5225055D-303D-48D5-B3AE-344E73EFDE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2" name="Freeform 15">
              <a:extLst>
                <a:ext uri="{FF2B5EF4-FFF2-40B4-BE49-F238E27FC236}">
                  <a16:creationId xmlns:a16="http://schemas.microsoft.com/office/drawing/2014/main" id="{B7474CC8-03AD-4975-9028-888CC97BCF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3" name="Freeform 16">
              <a:extLst>
                <a:ext uri="{FF2B5EF4-FFF2-40B4-BE49-F238E27FC236}">
                  <a16:creationId xmlns:a16="http://schemas.microsoft.com/office/drawing/2014/main" id="{85561A9F-9EED-4571-8DB8-B71678C3E2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705" y="79762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4" name="Freeform 17">
              <a:extLst>
                <a:ext uri="{FF2B5EF4-FFF2-40B4-BE49-F238E27FC236}">
                  <a16:creationId xmlns:a16="http://schemas.microsoft.com/office/drawing/2014/main" id="{7DB1F5B7-D40A-4DF9-B48F-09D619D397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124551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5" name="Freeform 18">
              <a:extLst>
                <a:ext uri="{FF2B5EF4-FFF2-40B4-BE49-F238E27FC236}">
                  <a16:creationId xmlns:a16="http://schemas.microsoft.com/office/drawing/2014/main" id="{A5366A8D-AFA8-48D2-9BFD-882C815F4B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155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6" name="Freeform 19">
              <a:extLst>
                <a:ext uri="{FF2B5EF4-FFF2-40B4-BE49-F238E27FC236}">
                  <a16:creationId xmlns:a16="http://schemas.microsoft.com/office/drawing/2014/main" id="{828575FA-22C3-417A-A1FF-AEDF4A9EBD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3969" y="-122398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7" name="Freeform 20">
              <a:extLst>
                <a:ext uri="{FF2B5EF4-FFF2-40B4-BE49-F238E27FC236}">
                  <a16:creationId xmlns:a16="http://schemas.microsoft.com/office/drawing/2014/main" id="{F6F4E8DA-E39B-4426-A660-C7428095A2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7576" y="-18938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8" name="Freeform 21">
              <a:extLst>
                <a:ext uri="{FF2B5EF4-FFF2-40B4-BE49-F238E27FC236}">
                  <a16:creationId xmlns:a16="http://schemas.microsoft.com/office/drawing/2014/main" id="{58F36CF3-0495-420A-A597-4E2C95ABF4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7" y="7960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9" name="Freeform 22">
              <a:extLst>
                <a:ext uri="{FF2B5EF4-FFF2-40B4-BE49-F238E27FC236}">
                  <a16:creationId xmlns:a16="http://schemas.microsoft.com/office/drawing/2014/main" id="{391A3B76-8D0E-4239-8688-B1704B02AE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1332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0" name="Freeform 23">
              <a:extLst>
                <a:ext uri="{FF2B5EF4-FFF2-40B4-BE49-F238E27FC236}">
                  <a16:creationId xmlns:a16="http://schemas.microsoft.com/office/drawing/2014/main" id="{AFC5B39D-E6EE-48D2-9F28-B0C9699DF8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689" y="-54058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1" name="Freeform 24">
              <a:extLst>
                <a:ext uri="{FF2B5EF4-FFF2-40B4-BE49-F238E27FC236}">
                  <a16:creationId xmlns:a16="http://schemas.microsoft.com/office/drawing/2014/main" id="{B6D6E5EA-7E21-405F-A173-13627682AE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503" y="-121128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2" name="Freeform 25">
              <a:extLst>
                <a:ext uri="{FF2B5EF4-FFF2-40B4-BE49-F238E27FC236}">
                  <a16:creationId xmlns:a16="http://schemas.microsoft.com/office/drawing/2014/main" id="{0791097B-9969-40F9-9015-6E26B9E3F0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1884356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3" name="Freeform 26">
              <a:extLst>
                <a:ext uri="{FF2B5EF4-FFF2-40B4-BE49-F238E27FC236}">
                  <a16:creationId xmlns:a16="http://schemas.microsoft.com/office/drawing/2014/main" id="{CA5E7059-BB62-46D4-A1B4-1E8A65C515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4" name="Freeform 27">
              <a:extLst>
                <a:ext uri="{FF2B5EF4-FFF2-40B4-BE49-F238E27FC236}">
                  <a16:creationId xmlns:a16="http://schemas.microsoft.com/office/drawing/2014/main" id="{8CA77FC5-7860-430C-A3DF-FA6CCBDC8B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322733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5" name="Freeform 28">
              <a:extLst>
                <a:ext uri="{FF2B5EF4-FFF2-40B4-BE49-F238E27FC236}">
                  <a16:creationId xmlns:a16="http://schemas.microsoft.com/office/drawing/2014/main" id="{6B433D83-58C8-4841-8CEB-3E19FCFDA2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29" y="-3898819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6" name="Freeform 29">
              <a:extLst>
                <a:ext uri="{FF2B5EF4-FFF2-40B4-BE49-F238E27FC236}">
                  <a16:creationId xmlns:a16="http://schemas.microsoft.com/office/drawing/2014/main" id="{38BC8BF7-072D-46E7-BDAB-A1C54C273A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331" y="-457110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7" name="Freeform 30">
              <a:extLst>
                <a:ext uri="{FF2B5EF4-FFF2-40B4-BE49-F238E27FC236}">
                  <a16:creationId xmlns:a16="http://schemas.microsoft.com/office/drawing/2014/main" id="{523C57F8-A4AE-449E-85EC-C688807C74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8" name="Freeform 31">
              <a:extLst>
                <a:ext uri="{FF2B5EF4-FFF2-40B4-BE49-F238E27FC236}">
                  <a16:creationId xmlns:a16="http://schemas.microsoft.com/office/drawing/2014/main" id="{A09317CB-7542-4349-8F3B-ACA5C73648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0" y="-54693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9" name="Freeform 32">
              <a:extLst>
                <a:ext uri="{FF2B5EF4-FFF2-40B4-BE49-F238E27FC236}">
                  <a16:creationId xmlns:a16="http://schemas.microsoft.com/office/drawing/2014/main" id="{EC38859A-8D02-4156-903A-573554B96E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121763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0" name="Freeform 33">
              <a:extLst>
                <a:ext uri="{FF2B5EF4-FFF2-40B4-BE49-F238E27FC236}">
                  <a16:creationId xmlns:a16="http://schemas.microsoft.com/office/drawing/2014/main" id="{365CA523-C778-4D3C-9F37-498077BDF0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1890706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1" name="Freeform 34">
              <a:extLst>
                <a:ext uri="{FF2B5EF4-FFF2-40B4-BE49-F238E27FC236}">
                  <a16:creationId xmlns:a16="http://schemas.microsoft.com/office/drawing/2014/main" id="{819C696B-EF1B-4E95-B885-9F8CDECB83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40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2" name="Freeform 35">
              <a:extLst>
                <a:ext uri="{FF2B5EF4-FFF2-40B4-BE49-F238E27FC236}">
                  <a16:creationId xmlns:a16="http://schemas.microsoft.com/office/drawing/2014/main" id="{4458CEAA-A8ED-437C-B70A-091EF26026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362" y="-323844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3" name="Freeform 36">
              <a:extLst>
                <a:ext uri="{FF2B5EF4-FFF2-40B4-BE49-F238E27FC236}">
                  <a16:creationId xmlns:a16="http://schemas.microsoft.com/office/drawing/2014/main" id="{5EBD3870-2BD1-4858-B33D-DE68377362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63" y="-390913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4" name="Freeform 37">
              <a:extLst>
                <a:ext uri="{FF2B5EF4-FFF2-40B4-BE49-F238E27FC236}">
                  <a16:creationId xmlns:a16="http://schemas.microsoft.com/office/drawing/2014/main" id="{3918F664-3C0E-4FB8-8EFD-0D4F29B579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1219218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5" name="Freeform 38">
              <a:extLst>
                <a:ext uri="{FF2B5EF4-FFF2-40B4-BE49-F238E27FC236}">
                  <a16:creationId xmlns:a16="http://schemas.microsoft.com/office/drawing/2014/main" id="{97AECD6C-A8BD-48C1-B5EC-F54DFD9463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1881975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6" name="Freeform 39">
              <a:extLst>
                <a:ext uri="{FF2B5EF4-FFF2-40B4-BE49-F238E27FC236}">
                  <a16:creationId xmlns:a16="http://schemas.microsoft.com/office/drawing/2014/main" id="{EAD69AEA-5561-41C7-A070-262E01C6F4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2555050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7" name="Freeform 40">
              <a:extLst>
                <a:ext uri="{FF2B5EF4-FFF2-40B4-BE49-F238E27FC236}">
                  <a16:creationId xmlns:a16="http://schemas.microsoft.com/office/drawing/2014/main" id="{2A1D85FF-D1A1-4220-9041-CBC5C64E11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3225743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8" name="Freeform 41">
              <a:extLst>
                <a:ext uri="{FF2B5EF4-FFF2-40B4-BE49-F238E27FC236}">
                  <a16:creationId xmlns:a16="http://schemas.microsoft.com/office/drawing/2014/main" id="{7B75EA41-6501-488E-8408-B8A6282661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389881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9" name="Freeform 42">
              <a:extLst>
                <a:ext uri="{FF2B5EF4-FFF2-40B4-BE49-F238E27FC236}">
                  <a16:creationId xmlns:a16="http://schemas.microsoft.com/office/drawing/2014/main" id="{4AA24EFE-F8C8-45F3-AF4F-752D4618E9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45687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0" name="Freeform 43">
              <a:extLst>
                <a:ext uri="{FF2B5EF4-FFF2-40B4-BE49-F238E27FC236}">
                  <a16:creationId xmlns:a16="http://schemas.microsoft.com/office/drawing/2014/main" id="{FF1D4B96-8595-4D57-924F-37B0FD8FC0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524258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1" name="Freeform 44">
              <a:extLst>
                <a:ext uri="{FF2B5EF4-FFF2-40B4-BE49-F238E27FC236}">
                  <a16:creationId xmlns:a16="http://schemas.microsoft.com/office/drawing/2014/main" id="{A1755C64-2C91-4210-B7E3-D1ADF42B24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117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2" name="Freeform 45">
              <a:extLst>
                <a:ext uri="{FF2B5EF4-FFF2-40B4-BE49-F238E27FC236}">
                  <a16:creationId xmlns:a16="http://schemas.microsoft.com/office/drawing/2014/main" id="{4945771C-5F45-4147-BC05-B920EAD211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2" y="-6586357"/>
              <a:ext cx="155251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3" name="Freeform 46">
              <a:extLst>
                <a:ext uri="{FF2B5EF4-FFF2-40B4-BE49-F238E27FC236}">
                  <a16:creationId xmlns:a16="http://schemas.microsoft.com/office/drawing/2014/main" id="{64698857-63A5-4713-A333-C7276A4B3B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308" y="-1889118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4" name="Freeform 47">
              <a:extLst>
                <a:ext uri="{FF2B5EF4-FFF2-40B4-BE49-F238E27FC236}">
                  <a16:creationId xmlns:a16="http://schemas.microsoft.com/office/drawing/2014/main" id="{A166DDA9-6DD3-4817-886C-12976F3207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2562194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5" name="Freeform 48">
              <a:extLst>
                <a:ext uri="{FF2B5EF4-FFF2-40B4-BE49-F238E27FC236}">
                  <a16:creationId xmlns:a16="http://schemas.microsoft.com/office/drawing/2014/main" id="{9F362FB6-32BF-4AC6-B27E-8BAEEAF86E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6" name="Freeform 49">
              <a:extLst>
                <a:ext uri="{FF2B5EF4-FFF2-40B4-BE49-F238E27FC236}">
                  <a16:creationId xmlns:a16="http://schemas.microsoft.com/office/drawing/2014/main" id="{9C9039CC-F163-4F70-B1F6-4912C76986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8" y="-3906756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7" name="Freeform 50">
              <a:extLst>
                <a:ext uri="{FF2B5EF4-FFF2-40B4-BE49-F238E27FC236}">
                  <a16:creationId xmlns:a16="http://schemas.microsoft.com/office/drawing/2014/main" id="{463325C0-F2DE-48F4-A056-31D7B0F06F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4576656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8" name="Freeform 51">
              <a:extLst>
                <a:ext uri="{FF2B5EF4-FFF2-40B4-BE49-F238E27FC236}">
                  <a16:creationId xmlns:a16="http://schemas.microsoft.com/office/drawing/2014/main" id="{0D835DB8-5A04-496B-904E-01BE0BB510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42" y="-52497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9" name="Freeform 52">
              <a:extLst>
                <a:ext uri="{FF2B5EF4-FFF2-40B4-BE49-F238E27FC236}">
                  <a16:creationId xmlns:a16="http://schemas.microsoft.com/office/drawing/2014/main" id="{AD6AE2F2-D33F-474F-8EB5-A9E659EF61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9" y="-5919632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0" name="Freeform 53">
              <a:extLst>
                <a:ext uri="{FF2B5EF4-FFF2-40B4-BE49-F238E27FC236}">
                  <a16:creationId xmlns:a16="http://schemas.microsoft.com/office/drawing/2014/main" id="{FAB0706A-F856-49DC-BC1D-2882876ED9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88" y="-323288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1" name="Freeform 54">
              <a:extLst>
                <a:ext uri="{FF2B5EF4-FFF2-40B4-BE49-F238E27FC236}">
                  <a16:creationId xmlns:a16="http://schemas.microsoft.com/office/drawing/2014/main" id="{7383D72E-44B4-48D1-AB9A-CA665ADB79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1" y="-389802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2" name="Freeform 55">
              <a:extLst>
                <a:ext uri="{FF2B5EF4-FFF2-40B4-BE49-F238E27FC236}">
                  <a16:creationId xmlns:a16="http://schemas.microsoft.com/office/drawing/2014/main" id="{ED9981CA-3C1A-435E-99C5-24EB5F18B3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4570307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3" name="Freeform 56">
              <a:extLst>
                <a:ext uri="{FF2B5EF4-FFF2-40B4-BE49-F238E27FC236}">
                  <a16:creationId xmlns:a16="http://schemas.microsoft.com/office/drawing/2014/main" id="{DB801B23-7007-4BBC-B5FF-07F0817886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-524020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4" name="Freeform 57">
              <a:extLst>
                <a:ext uri="{FF2B5EF4-FFF2-40B4-BE49-F238E27FC236}">
                  <a16:creationId xmlns:a16="http://schemas.microsoft.com/office/drawing/2014/main" id="{CC9F0338-831C-4819-9979-98B678C6AA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5913282"/>
              <a:ext cx="155251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5" name="Freeform 58">
              <a:extLst>
                <a:ext uri="{FF2B5EF4-FFF2-40B4-BE49-F238E27FC236}">
                  <a16:creationId xmlns:a16="http://schemas.microsoft.com/office/drawing/2014/main" id="{D7A4BAC4-E3BD-4A3D-971C-5824C16F0E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6" y="-6583976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6" name="Freeform 59">
              <a:extLst>
                <a:ext uri="{FF2B5EF4-FFF2-40B4-BE49-F238E27FC236}">
                  <a16:creationId xmlns:a16="http://schemas.microsoft.com/office/drawing/2014/main" id="{B19B60B3-A195-4E11-A99E-77607BE123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3" y="-72570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7" name="Freeform 60">
              <a:extLst>
                <a:ext uri="{FF2B5EF4-FFF2-40B4-BE49-F238E27FC236}">
                  <a16:creationId xmlns:a16="http://schemas.microsoft.com/office/drawing/2014/main" id="{D988C6E8-6288-4A9D-A59F-0C89F3BE4C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774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8" name="Freeform 61">
              <a:extLst>
                <a:ext uri="{FF2B5EF4-FFF2-40B4-BE49-F238E27FC236}">
                  <a16:creationId xmlns:a16="http://schemas.microsoft.com/office/drawing/2014/main" id="{0760B0AE-4512-43E7-8BEF-F99DB41ADE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860082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9" name="Freeform 62">
              <a:extLst>
                <a:ext uri="{FF2B5EF4-FFF2-40B4-BE49-F238E27FC236}">
                  <a16:creationId xmlns:a16="http://schemas.microsoft.com/office/drawing/2014/main" id="{34A5192B-F757-46D9-9582-5E5C6AB648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390358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0" name="Freeform 63">
              <a:extLst>
                <a:ext uri="{FF2B5EF4-FFF2-40B4-BE49-F238E27FC236}">
                  <a16:creationId xmlns:a16="http://schemas.microsoft.com/office/drawing/2014/main" id="{E7628E54-0714-4A4E-8367-8B14B61E69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4576656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1" name="Freeform 64">
              <a:extLst>
                <a:ext uri="{FF2B5EF4-FFF2-40B4-BE49-F238E27FC236}">
                  <a16:creationId xmlns:a16="http://schemas.microsoft.com/office/drawing/2014/main" id="{4CCC0FF6-86DA-4074-A969-893CCCD295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52481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2" name="Freeform 65">
              <a:extLst>
                <a:ext uri="{FF2B5EF4-FFF2-40B4-BE49-F238E27FC236}">
                  <a16:creationId xmlns:a16="http://schemas.microsoft.com/office/drawing/2014/main" id="{063928D7-14FD-44B1-8EF9-BC2586834A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5920426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3" name="Freeform 66">
              <a:extLst>
                <a:ext uri="{FF2B5EF4-FFF2-40B4-BE49-F238E27FC236}">
                  <a16:creationId xmlns:a16="http://schemas.microsoft.com/office/drawing/2014/main" id="{655420D7-F2D0-4781-9328-8B8F52230A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659111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4" name="Freeform 67">
              <a:extLst>
                <a:ext uri="{FF2B5EF4-FFF2-40B4-BE49-F238E27FC236}">
                  <a16:creationId xmlns:a16="http://schemas.microsoft.com/office/drawing/2014/main" id="{3B3E880D-040F-47E6-9379-247301CBC3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29" y="-726340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5" name="Freeform 68">
              <a:extLst>
                <a:ext uri="{FF2B5EF4-FFF2-40B4-BE49-F238E27FC236}">
                  <a16:creationId xmlns:a16="http://schemas.microsoft.com/office/drawing/2014/main" id="{785B64D0-53DE-4BB6-AACC-F51ED7BF31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8" y="-7934889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6" name="Freeform 69">
              <a:extLst>
                <a:ext uri="{FF2B5EF4-FFF2-40B4-BE49-F238E27FC236}">
                  <a16:creationId xmlns:a16="http://schemas.microsoft.com/office/drawing/2014/main" id="{5D05D5E0-A7B1-4C06-82CF-22F5E130C0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8" y="-5248144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7" name="Freeform 70">
              <a:extLst>
                <a:ext uri="{FF2B5EF4-FFF2-40B4-BE49-F238E27FC236}">
                  <a16:creationId xmlns:a16="http://schemas.microsoft.com/office/drawing/2014/main" id="{5D163E6F-CB90-4B0C-BAB2-6BE5170C0B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056" y="-5913282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8" name="Freeform 71">
              <a:extLst>
                <a:ext uri="{FF2B5EF4-FFF2-40B4-BE49-F238E27FC236}">
                  <a16:creationId xmlns:a16="http://schemas.microsoft.com/office/drawing/2014/main" id="{9B99C27A-961A-4DF9-9943-A0C9716909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869" y="-6585564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9" name="Freeform 72">
              <a:extLst>
                <a:ext uri="{FF2B5EF4-FFF2-40B4-BE49-F238E27FC236}">
                  <a16:creationId xmlns:a16="http://schemas.microsoft.com/office/drawing/2014/main" id="{1641D062-5CF7-4DA6-B6C0-73D5022B8F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7250701"/>
              <a:ext cx="155093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0" name="Freeform 73">
              <a:extLst>
                <a:ext uri="{FF2B5EF4-FFF2-40B4-BE49-F238E27FC236}">
                  <a16:creationId xmlns:a16="http://schemas.microsoft.com/office/drawing/2014/main" id="{3474D990-06BC-4BB9-B1F7-609F0834FF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7923777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1" name="Freeform 74">
              <a:extLst>
                <a:ext uri="{FF2B5EF4-FFF2-40B4-BE49-F238E27FC236}">
                  <a16:creationId xmlns:a16="http://schemas.microsoft.com/office/drawing/2014/main" id="{DB660DC9-E415-460C-B2A6-1ADCCA26EA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6" y="-8594470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2" name="Freeform 75">
              <a:extLst>
                <a:ext uri="{FF2B5EF4-FFF2-40B4-BE49-F238E27FC236}">
                  <a16:creationId xmlns:a16="http://schemas.microsoft.com/office/drawing/2014/main" id="{7C134728-2389-4672-A467-76514B7FF4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6" y="-9273102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3" name="Freeform 76">
              <a:extLst>
                <a:ext uri="{FF2B5EF4-FFF2-40B4-BE49-F238E27FC236}">
                  <a16:creationId xmlns:a16="http://schemas.microsoft.com/office/drawing/2014/main" id="{B69241CF-D760-4225-B704-EA7C7C3046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4" y="-99430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4" name="Freeform 77">
              <a:extLst>
                <a:ext uri="{FF2B5EF4-FFF2-40B4-BE49-F238E27FC236}">
                  <a16:creationId xmlns:a16="http://schemas.microsoft.com/office/drawing/2014/main" id="{8F1BA22E-994D-4E23-8565-D6E0F37FB8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10616077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5" name="Freeform 78">
              <a:extLst>
                <a:ext uri="{FF2B5EF4-FFF2-40B4-BE49-F238E27FC236}">
                  <a16:creationId xmlns:a16="http://schemas.microsoft.com/office/drawing/2014/main" id="{205BF847-69C3-4BCD-9655-0520F78E24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5918045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6" name="Freeform 79">
              <a:extLst>
                <a:ext uri="{FF2B5EF4-FFF2-40B4-BE49-F238E27FC236}">
                  <a16:creationId xmlns:a16="http://schemas.microsoft.com/office/drawing/2014/main" id="{5AE947C0-B564-4BB8-BB52-8A8BE94548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495" y="-6591913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7" name="Freeform 80">
              <a:extLst>
                <a:ext uri="{FF2B5EF4-FFF2-40B4-BE49-F238E27FC236}">
                  <a16:creationId xmlns:a16="http://schemas.microsoft.com/office/drawing/2014/main" id="{7DE309D7-1F7D-4770-BFD0-2932B55BB6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102" y="-725705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8" name="Freeform 81">
              <a:extLst>
                <a:ext uri="{FF2B5EF4-FFF2-40B4-BE49-F238E27FC236}">
                  <a16:creationId xmlns:a16="http://schemas.microsoft.com/office/drawing/2014/main" id="{A22DF72E-2842-4646-8380-CC82E19BB7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709" y="-79348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9" name="Freeform 82">
              <a:extLst>
                <a:ext uri="{FF2B5EF4-FFF2-40B4-BE49-F238E27FC236}">
                  <a16:creationId xmlns:a16="http://schemas.microsoft.com/office/drawing/2014/main" id="{978C7B7B-632A-4670-854A-685C7490E8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860478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0" name="Freeform 83">
              <a:extLst>
                <a:ext uri="{FF2B5EF4-FFF2-40B4-BE49-F238E27FC236}">
                  <a16:creationId xmlns:a16="http://schemas.microsoft.com/office/drawing/2014/main" id="{19AD0C97-837C-4DFE-897B-0CDACB929B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9278658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1" name="Freeform 84">
              <a:extLst>
                <a:ext uri="{FF2B5EF4-FFF2-40B4-BE49-F238E27FC236}">
                  <a16:creationId xmlns:a16="http://schemas.microsoft.com/office/drawing/2014/main" id="{D5D824B9-E4CD-4BEE-9A62-CA2641C609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30" y="-994935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2" name="Freeform 85">
              <a:extLst>
                <a:ext uri="{FF2B5EF4-FFF2-40B4-BE49-F238E27FC236}">
                  <a16:creationId xmlns:a16="http://schemas.microsoft.com/office/drawing/2014/main" id="{33D00199-00B3-404E-A629-2BAE7CA383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415506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3" name="Freeform 86">
              <a:extLst>
                <a:ext uri="{FF2B5EF4-FFF2-40B4-BE49-F238E27FC236}">
                  <a16:creationId xmlns:a16="http://schemas.microsoft.com/office/drawing/2014/main" id="{724B5129-91BD-4427-AA6B-D4BAFFF870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349151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4" name="Freeform 87">
              <a:extLst>
                <a:ext uri="{FF2B5EF4-FFF2-40B4-BE49-F238E27FC236}">
                  <a16:creationId xmlns:a16="http://schemas.microsoft.com/office/drawing/2014/main" id="{3DCF2FA4-63CF-4D19-BCFF-0544D14CC7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2817645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5" name="Freeform 88">
              <a:extLst>
                <a:ext uri="{FF2B5EF4-FFF2-40B4-BE49-F238E27FC236}">
                  <a16:creationId xmlns:a16="http://schemas.microsoft.com/office/drawing/2014/main" id="{1FD239A7-91B1-4F91-838C-FCE8D978BF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214695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6" name="Freeform 89">
              <a:extLst>
                <a:ext uri="{FF2B5EF4-FFF2-40B4-BE49-F238E27FC236}">
                  <a16:creationId xmlns:a16="http://schemas.microsoft.com/office/drawing/2014/main" id="{CA572AFA-4FA9-488F-B590-A502E9ED5F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190" y="1473876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7" name="Freeform 90">
              <a:extLst>
                <a:ext uri="{FF2B5EF4-FFF2-40B4-BE49-F238E27FC236}">
                  <a16:creationId xmlns:a16="http://schemas.microsoft.com/office/drawing/2014/main" id="{945CF3B8-4C53-4554-B8D9-1B3CA57A80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796" y="803975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8" name="Freeform 91">
              <a:extLst>
                <a:ext uri="{FF2B5EF4-FFF2-40B4-BE49-F238E27FC236}">
                  <a16:creationId xmlns:a16="http://schemas.microsoft.com/office/drawing/2014/main" id="{8D5E09D3-1462-4C4C-8D0D-43CC2AFB89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404" y="130900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9" name="Freeform 92">
              <a:extLst>
                <a:ext uri="{FF2B5EF4-FFF2-40B4-BE49-F238E27FC236}">
                  <a16:creationId xmlns:a16="http://schemas.microsoft.com/office/drawing/2014/main" id="{5571917F-6529-4193-A705-AF80423A13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804" y="-54455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0" name="Freeform 93">
              <a:extLst>
                <a:ext uri="{FF2B5EF4-FFF2-40B4-BE49-F238E27FC236}">
                  <a16:creationId xmlns:a16="http://schemas.microsoft.com/office/drawing/2014/main" id="{EE5275E2-5855-488A-B043-2AF08CF006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411" y="-1217631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1" name="Freeform 94">
              <a:extLst>
                <a:ext uri="{FF2B5EF4-FFF2-40B4-BE49-F238E27FC236}">
                  <a16:creationId xmlns:a16="http://schemas.microsoft.com/office/drawing/2014/main" id="{43AB4FB4-42A1-4F25-9F35-EDA5B6C47B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996" y="348516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2" name="Freeform 95">
              <a:extLst>
                <a:ext uri="{FF2B5EF4-FFF2-40B4-BE49-F238E27FC236}">
                  <a16:creationId xmlns:a16="http://schemas.microsoft.com/office/drawing/2014/main" id="{DA8C9865-8692-4D67-9B89-3817796B55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281208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3" name="Freeform 96">
              <a:extLst>
                <a:ext uri="{FF2B5EF4-FFF2-40B4-BE49-F238E27FC236}">
                  <a16:creationId xmlns:a16="http://schemas.microsoft.com/office/drawing/2014/main" id="{F27EBA0B-F144-4732-A7C4-1FC7145EAF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65" y="2141395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4" name="Freeform 97">
              <a:extLst>
                <a:ext uri="{FF2B5EF4-FFF2-40B4-BE49-F238E27FC236}">
                  <a16:creationId xmlns:a16="http://schemas.microsoft.com/office/drawing/2014/main" id="{5E16B0C6-F42D-4D6D-8188-BB9D8BE08C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146752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5" name="Freeform 98">
              <a:extLst>
                <a:ext uri="{FF2B5EF4-FFF2-40B4-BE49-F238E27FC236}">
                  <a16:creationId xmlns:a16="http://schemas.microsoft.com/office/drawing/2014/main" id="{073484B7-4007-401F-9319-5E57E55FAC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79762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6" name="Freeform 99">
              <a:extLst>
                <a:ext uri="{FF2B5EF4-FFF2-40B4-BE49-F238E27FC236}">
                  <a16:creationId xmlns:a16="http://schemas.microsoft.com/office/drawing/2014/main" id="{F8071320-A721-4687-B90D-6DAC7AE835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030" y="12455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7" name="Freeform 100">
              <a:extLst>
                <a:ext uri="{FF2B5EF4-FFF2-40B4-BE49-F238E27FC236}">
                  <a16:creationId xmlns:a16="http://schemas.microsoft.com/office/drawing/2014/main" id="{5637F7BB-4800-4DEA-95ED-7AF87FFAF4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842" y="-54614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8" name="Freeform 101">
              <a:extLst>
                <a:ext uri="{FF2B5EF4-FFF2-40B4-BE49-F238E27FC236}">
                  <a16:creationId xmlns:a16="http://schemas.microsoft.com/office/drawing/2014/main" id="{43D378C8-DC7B-471E-89EB-CB7C707A47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2140601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9" name="Freeform 102">
              <a:extLst>
                <a:ext uri="{FF2B5EF4-FFF2-40B4-BE49-F238E27FC236}">
                  <a16:creationId xmlns:a16="http://schemas.microsoft.com/office/drawing/2014/main" id="{0C3914DF-EE81-4AAF-B795-83B261986B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1475463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0" name="Freeform 103">
              <a:extLst>
                <a:ext uri="{FF2B5EF4-FFF2-40B4-BE49-F238E27FC236}">
                  <a16:creationId xmlns:a16="http://schemas.microsoft.com/office/drawing/2014/main" id="{1BDBC4DF-C5A3-451A-88EF-BECF1D94F5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80238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1" name="Freeform 104">
              <a:extLst>
                <a:ext uri="{FF2B5EF4-FFF2-40B4-BE49-F238E27FC236}">
                  <a16:creationId xmlns:a16="http://schemas.microsoft.com/office/drawing/2014/main" id="{A5ECF984-5E54-41E0-93A7-B7DCEDD2DF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131694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2" name="Freeform 105">
              <a:extLst>
                <a:ext uri="{FF2B5EF4-FFF2-40B4-BE49-F238E27FC236}">
                  <a16:creationId xmlns:a16="http://schemas.microsoft.com/office/drawing/2014/main" id="{52C21180-B373-4875-AE3D-166A189368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54058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3" name="Freeform 106">
              <a:extLst>
                <a:ext uri="{FF2B5EF4-FFF2-40B4-BE49-F238E27FC236}">
                  <a16:creationId xmlns:a16="http://schemas.microsoft.com/office/drawing/2014/main" id="{C1DB6B41-39AE-4828-9EF6-F0D3FB08C6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121128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4" name="Freeform 107">
              <a:extLst>
                <a:ext uri="{FF2B5EF4-FFF2-40B4-BE49-F238E27FC236}">
                  <a16:creationId xmlns:a16="http://schemas.microsoft.com/office/drawing/2014/main" id="{C7180552-BA6F-4267-89C4-9CA9185A04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3" y="-1884357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5" name="Freeform 108">
              <a:extLst>
                <a:ext uri="{FF2B5EF4-FFF2-40B4-BE49-F238E27FC236}">
                  <a16:creationId xmlns:a16="http://schemas.microsoft.com/office/drawing/2014/main" id="{1C6F6D8E-20FA-4117-9B9E-498B0A58ED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25558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6" name="Freeform 109">
              <a:extLst>
                <a:ext uri="{FF2B5EF4-FFF2-40B4-BE49-F238E27FC236}">
                  <a16:creationId xmlns:a16="http://schemas.microsoft.com/office/drawing/2014/main" id="{A5B0F4D3-397C-4E0A-8532-9E69A82AEE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010" y="-322812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7" name="Freeform 110">
              <a:extLst>
                <a:ext uri="{FF2B5EF4-FFF2-40B4-BE49-F238E27FC236}">
                  <a16:creationId xmlns:a16="http://schemas.microsoft.com/office/drawing/2014/main" id="{2CF6B6BF-1928-427B-8F4A-1FACC0E592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147070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8" name="Freeform 111">
              <a:extLst>
                <a:ext uri="{FF2B5EF4-FFF2-40B4-BE49-F238E27FC236}">
                  <a16:creationId xmlns:a16="http://schemas.microsoft.com/office/drawing/2014/main" id="{663EFBCA-8BC4-4818-BBE0-1E32390989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796833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9" name="Freeform 112">
              <a:extLst>
                <a:ext uri="{FF2B5EF4-FFF2-40B4-BE49-F238E27FC236}">
                  <a16:creationId xmlns:a16="http://schemas.microsoft.com/office/drawing/2014/main" id="{CF1EAFB9-1821-4286-BE12-F562606545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1261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0" name="Freeform 113">
              <a:extLst>
                <a:ext uri="{FF2B5EF4-FFF2-40B4-BE49-F238E27FC236}">
                  <a16:creationId xmlns:a16="http://schemas.microsoft.com/office/drawing/2014/main" id="{023000C2-A557-42ED-9566-4231ECC2C8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46937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1" name="Freeform 114">
              <a:extLst>
                <a:ext uri="{FF2B5EF4-FFF2-40B4-BE49-F238E27FC236}">
                  <a16:creationId xmlns:a16="http://schemas.microsoft.com/office/drawing/2014/main" id="{3F43FA6C-B9DA-4608-9ADB-C5B6CFC81E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1216837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2" name="Freeform 115">
              <a:extLst>
                <a:ext uri="{FF2B5EF4-FFF2-40B4-BE49-F238E27FC236}">
                  <a16:creationId xmlns:a16="http://schemas.microsoft.com/office/drawing/2014/main" id="{7A7A87F0-819D-4EC8-AC1A-B951DFA307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-188991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3" name="Freeform 116">
              <a:extLst>
                <a:ext uri="{FF2B5EF4-FFF2-40B4-BE49-F238E27FC236}">
                  <a16:creationId xmlns:a16="http://schemas.microsoft.com/office/drawing/2014/main" id="{C9B8815F-C18F-48CA-95D1-3AC4E122E6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23" y="-256536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4" name="Freeform 117">
              <a:extLst>
                <a:ext uri="{FF2B5EF4-FFF2-40B4-BE49-F238E27FC236}">
                  <a16:creationId xmlns:a16="http://schemas.microsoft.com/office/drawing/2014/main" id="{97B830CE-FA21-49C3-8932-4F313F8B66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4" y="12534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5" name="Freeform 118">
              <a:extLst>
                <a:ext uri="{FF2B5EF4-FFF2-40B4-BE49-F238E27FC236}">
                  <a16:creationId xmlns:a16="http://schemas.microsoft.com/office/drawing/2014/main" id="{151BC155-DD1C-43C0-9BAB-C34109F0B4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0949" y="-53979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6" name="Freeform 119">
              <a:extLst>
                <a:ext uri="{FF2B5EF4-FFF2-40B4-BE49-F238E27FC236}">
                  <a16:creationId xmlns:a16="http://schemas.microsoft.com/office/drawing/2014/main" id="{BBC76E45-1424-47E2-A149-94A0EEE381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56" y="-1212868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7" name="Freeform 120">
              <a:extLst>
                <a:ext uri="{FF2B5EF4-FFF2-40B4-BE49-F238E27FC236}">
                  <a16:creationId xmlns:a16="http://schemas.microsoft.com/office/drawing/2014/main" id="{4338CB9A-58EC-4DE9-8D79-9048F1D147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62" y="-188276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8" name="Freeform 121">
              <a:extLst>
                <a:ext uri="{FF2B5EF4-FFF2-40B4-BE49-F238E27FC236}">
                  <a16:creationId xmlns:a16="http://schemas.microsoft.com/office/drawing/2014/main" id="{A118E21C-CAE2-4204-B0A5-CE2A9B6003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2555844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9" name="Freeform 122">
              <a:extLst>
                <a:ext uri="{FF2B5EF4-FFF2-40B4-BE49-F238E27FC236}">
                  <a16:creationId xmlns:a16="http://schemas.microsoft.com/office/drawing/2014/main" id="{887999DD-0BA1-4578-9BED-4971B77E70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8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0" name="Freeform 123">
              <a:extLst>
                <a:ext uri="{FF2B5EF4-FFF2-40B4-BE49-F238E27FC236}">
                  <a16:creationId xmlns:a16="http://schemas.microsoft.com/office/drawing/2014/main" id="{729A758A-BB71-482C-A919-6CE86FFCF2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3900406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1" name="Freeform 124">
              <a:extLst>
                <a:ext uri="{FF2B5EF4-FFF2-40B4-BE49-F238E27FC236}">
                  <a16:creationId xmlns:a16="http://schemas.microsoft.com/office/drawing/2014/main" id="{2BB85982-81C6-4FDA-AA52-2ED05446F2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0" y="-4570307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2" name="Freeform 125">
              <a:extLst>
                <a:ext uri="{FF2B5EF4-FFF2-40B4-BE49-F238E27FC236}">
                  <a16:creationId xmlns:a16="http://schemas.microsoft.com/office/drawing/2014/main" id="{907B9A32-059B-439C-9BB2-F4504B1B27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52433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3" name="Freeform 126">
              <a:extLst>
                <a:ext uri="{FF2B5EF4-FFF2-40B4-BE49-F238E27FC236}">
                  <a16:creationId xmlns:a16="http://schemas.microsoft.com/office/drawing/2014/main" id="{A36E890E-F7A2-489A-9795-6156AE77F0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-54534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4" name="Freeform 127">
              <a:extLst>
                <a:ext uri="{FF2B5EF4-FFF2-40B4-BE49-F238E27FC236}">
                  <a16:creationId xmlns:a16="http://schemas.microsoft.com/office/drawing/2014/main" id="{4BEF7701-B574-4914-B115-8FB60177B6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9" y="-121842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5" name="Freeform 128">
              <a:extLst>
                <a:ext uri="{FF2B5EF4-FFF2-40B4-BE49-F238E27FC236}">
                  <a16:creationId xmlns:a16="http://schemas.microsoft.com/office/drawing/2014/main" id="{A4BC74A6-1FDF-4D1B-9F54-8938548753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188911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6" name="Freeform 129">
              <a:extLst>
                <a:ext uri="{FF2B5EF4-FFF2-40B4-BE49-F238E27FC236}">
                  <a16:creationId xmlns:a16="http://schemas.microsoft.com/office/drawing/2014/main" id="{E22C9998-B0E0-4B1A-8B54-6AE6B8DA3D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71" y="-2562194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7" name="Freeform 130">
              <a:extLst>
                <a:ext uri="{FF2B5EF4-FFF2-40B4-BE49-F238E27FC236}">
                  <a16:creationId xmlns:a16="http://schemas.microsoft.com/office/drawing/2014/main" id="{F22F89DE-607B-405B-9AB6-5AA5564525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78" y="-323209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8" name="Freeform 131">
              <a:extLst>
                <a:ext uri="{FF2B5EF4-FFF2-40B4-BE49-F238E27FC236}">
                  <a16:creationId xmlns:a16="http://schemas.microsoft.com/office/drawing/2014/main" id="{75D0BF63-E593-4E89-9F88-E9EEE08EF5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390596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9" name="Freeform 132">
              <a:extLst>
                <a:ext uri="{FF2B5EF4-FFF2-40B4-BE49-F238E27FC236}">
                  <a16:creationId xmlns:a16="http://schemas.microsoft.com/office/drawing/2014/main" id="{7C8A318C-E7D6-4B5A-8F61-183B3375B4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3" y="-4575862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0" name="Freeform 133">
              <a:extLst>
                <a:ext uri="{FF2B5EF4-FFF2-40B4-BE49-F238E27FC236}">
                  <a16:creationId xmlns:a16="http://schemas.microsoft.com/office/drawing/2014/main" id="{65813EE0-23B5-44D2-850D-7863270F11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568" y="-188991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1" name="Freeform 134">
              <a:extLst>
                <a:ext uri="{FF2B5EF4-FFF2-40B4-BE49-F238E27FC236}">
                  <a16:creationId xmlns:a16="http://schemas.microsoft.com/office/drawing/2014/main" id="{16AE3CDD-00CC-4734-B996-A2C243532B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136" y="-255346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2" name="Freeform 135">
              <a:extLst>
                <a:ext uri="{FF2B5EF4-FFF2-40B4-BE49-F238E27FC236}">
                  <a16:creationId xmlns:a16="http://schemas.microsoft.com/office/drawing/2014/main" id="{34BED4D7-21F9-4598-95FE-596589A383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322653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3" name="Freeform 136">
              <a:extLst>
                <a:ext uri="{FF2B5EF4-FFF2-40B4-BE49-F238E27FC236}">
                  <a16:creationId xmlns:a16="http://schemas.microsoft.com/office/drawing/2014/main" id="{97D2EDA3-6034-4F64-979C-E287FE7750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38964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4" name="Freeform 137">
              <a:extLst>
                <a:ext uri="{FF2B5EF4-FFF2-40B4-BE49-F238E27FC236}">
                  <a16:creationId xmlns:a16="http://schemas.microsoft.com/office/drawing/2014/main" id="{33E68FD1-C913-4EF7-A958-B37CC5A7C7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457030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5" name="Freeform 138">
              <a:extLst>
                <a:ext uri="{FF2B5EF4-FFF2-40B4-BE49-F238E27FC236}">
                  <a16:creationId xmlns:a16="http://schemas.microsoft.com/office/drawing/2014/main" id="{E98B4E56-E2CA-4814-BCA2-ADAE1EF7A5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524179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6" name="Freeform 139">
              <a:extLst>
                <a:ext uri="{FF2B5EF4-FFF2-40B4-BE49-F238E27FC236}">
                  <a16:creationId xmlns:a16="http://schemas.microsoft.com/office/drawing/2014/main" id="{1A200E61-8256-412B-BA5B-D0FAD8CBFC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170" y="-5914076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7" name="Freeform 140">
              <a:extLst>
                <a:ext uri="{FF2B5EF4-FFF2-40B4-BE49-F238E27FC236}">
                  <a16:creationId xmlns:a16="http://schemas.microsoft.com/office/drawing/2014/main" id="{F9D9704B-0012-4745-A7FD-E65A7028C8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658477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8" name="Freeform 141">
              <a:extLst>
                <a:ext uri="{FF2B5EF4-FFF2-40B4-BE49-F238E27FC236}">
                  <a16:creationId xmlns:a16="http://schemas.microsoft.com/office/drawing/2014/main" id="{2657B41F-5DF1-412F-BAE6-C7C56599DC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384" y="-725705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9" name="Freeform 142">
              <a:extLst>
                <a:ext uri="{FF2B5EF4-FFF2-40B4-BE49-F238E27FC236}">
                  <a16:creationId xmlns:a16="http://schemas.microsoft.com/office/drawing/2014/main" id="{44DA3B07-7BDF-4319-8C5C-64B244EF37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969" y="-2560606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0" name="Freeform 143">
              <a:extLst>
                <a:ext uri="{FF2B5EF4-FFF2-40B4-BE49-F238E27FC236}">
                  <a16:creationId xmlns:a16="http://schemas.microsoft.com/office/drawing/2014/main" id="{C284DFF6-39A2-4178-93D4-090B98B0DC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0" y="-32336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1" name="Freeform 144">
              <a:extLst>
                <a:ext uri="{FF2B5EF4-FFF2-40B4-BE49-F238E27FC236}">
                  <a16:creationId xmlns:a16="http://schemas.microsoft.com/office/drawing/2014/main" id="{C268101E-579A-45A0-9170-6E1D3A7F25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2" name="Freeform 145">
              <a:extLst>
                <a:ext uri="{FF2B5EF4-FFF2-40B4-BE49-F238E27FC236}">
                  <a16:creationId xmlns:a16="http://schemas.microsoft.com/office/drawing/2014/main" id="{43796180-7B58-4924-A460-7C69C4CF70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45766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3" name="Freeform 146">
              <a:extLst>
                <a:ext uri="{FF2B5EF4-FFF2-40B4-BE49-F238E27FC236}">
                  <a16:creationId xmlns:a16="http://schemas.microsoft.com/office/drawing/2014/main" id="{7C9B9AF5-9BE5-48AE-8648-E0227DE52E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395" y="-5248144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4" name="Freeform 147">
              <a:extLst>
                <a:ext uri="{FF2B5EF4-FFF2-40B4-BE49-F238E27FC236}">
                  <a16:creationId xmlns:a16="http://schemas.microsoft.com/office/drawing/2014/main" id="{C991186F-F37E-4481-896D-0F21026D52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920426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5" name="Freeform 148">
              <a:extLst>
                <a:ext uri="{FF2B5EF4-FFF2-40B4-BE49-F238E27FC236}">
                  <a16:creationId xmlns:a16="http://schemas.microsoft.com/office/drawing/2014/main" id="{C672A964-6AD0-4D2F-80C0-A051767FFF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022" y="-6595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6" name="Freeform 149">
              <a:extLst>
                <a:ext uri="{FF2B5EF4-FFF2-40B4-BE49-F238E27FC236}">
                  <a16:creationId xmlns:a16="http://schemas.microsoft.com/office/drawing/2014/main" id="{9D2E27AC-3A08-40C7-9011-194728F395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6549" y="-3904375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7" name="Freeform 150">
              <a:extLst>
                <a:ext uri="{FF2B5EF4-FFF2-40B4-BE49-F238E27FC236}">
                  <a16:creationId xmlns:a16="http://schemas.microsoft.com/office/drawing/2014/main" id="{2250101A-63BE-4F7C-BB19-11B2154C34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8" y="-45687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8" name="Freeform 151">
              <a:extLst>
                <a:ext uri="{FF2B5EF4-FFF2-40B4-BE49-F238E27FC236}">
                  <a16:creationId xmlns:a16="http://schemas.microsoft.com/office/drawing/2014/main" id="{E9761996-9E1B-433B-9B92-ABE8DEA333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5" y="-524179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9" name="Freeform 152">
              <a:extLst>
                <a:ext uri="{FF2B5EF4-FFF2-40B4-BE49-F238E27FC236}">
                  <a16:creationId xmlns:a16="http://schemas.microsoft.com/office/drawing/2014/main" id="{A0875AB2-5DCB-411F-81C7-3ADAF8AE2C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591248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0" name="Freeform 153">
              <a:extLst>
                <a:ext uri="{FF2B5EF4-FFF2-40B4-BE49-F238E27FC236}">
                  <a16:creationId xmlns:a16="http://schemas.microsoft.com/office/drawing/2014/main" id="{B6E13A43-0206-43EC-B4C3-72CA0F88AA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6585563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1" name="Freeform 154">
              <a:extLst>
                <a:ext uri="{FF2B5EF4-FFF2-40B4-BE49-F238E27FC236}">
                  <a16:creationId xmlns:a16="http://schemas.microsoft.com/office/drawing/2014/main" id="{CC812366-ACF0-46ED-BA4A-8DEB2AFC94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-72570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2" name="Freeform 155">
              <a:extLst>
                <a:ext uri="{FF2B5EF4-FFF2-40B4-BE49-F238E27FC236}">
                  <a16:creationId xmlns:a16="http://schemas.microsoft.com/office/drawing/2014/main" id="{FD5F821D-7EDB-4AFA-BE14-4C4C392CB1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29333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3" name="Freeform 156">
              <a:extLst>
                <a:ext uri="{FF2B5EF4-FFF2-40B4-BE49-F238E27FC236}">
                  <a16:creationId xmlns:a16="http://schemas.microsoft.com/office/drawing/2014/main" id="{27B5E813-1536-4AFE-9E7E-60BFBF46E0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860002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4" name="Freeform 157">
              <a:extLst>
                <a:ext uri="{FF2B5EF4-FFF2-40B4-BE49-F238E27FC236}">
                  <a16:creationId xmlns:a16="http://schemas.microsoft.com/office/drawing/2014/main" id="{6BA46F88-BCAF-4727-914C-0E9672E033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77" y="-927310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5" name="Freeform 158">
              <a:extLst>
                <a:ext uri="{FF2B5EF4-FFF2-40B4-BE49-F238E27FC236}">
                  <a16:creationId xmlns:a16="http://schemas.microsoft.com/office/drawing/2014/main" id="{4FFF5BAA-2F68-4E31-915F-99CB49C5CB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0" y="-45758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6" name="Freeform 159">
              <a:extLst>
                <a:ext uri="{FF2B5EF4-FFF2-40B4-BE49-F238E27FC236}">
                  <a16:creationId xmlns:a16="http://schemas.microsoft.com/office/drawing/2014/main" id="{6E115E03-0963-4BF7-B732-4B9513F309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7" y="-5248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7" name="Freeform 160">
              <a:extLst>
                <a:ext uri="{FF2B5EF4-FFF2-40B4-BE49-F238E27FC236}">
                  <a16:creationId xmlns:a16="http://schemas.microsoft.com/office/drawing/2014/main" id="{16A0AA1D-BBE3-4E45-8783-D983BFE3FF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3" y="-5918838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8" name="Freeform 161">
              <a:extLst>
                <a:ext uri="{FF2B5EF4-FFF2-40B4-BE49-F238E27FC236}">
                  <a16:creationId xmlns:a16="http://schemas.microsoft.com/office/drawing/2014/main" id="{5475941C-3C00-47A8-974A-CA766E4625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2" y="-6592707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9" name="Freeform 162">
              <a:extLst>
                <a:ext uri="{FF2B5EF4-FFF2-40B4-BE49-F238E27FC236}">
                  <a16:creationId xmlns:a16="http://schemas.microsoft.com/office/drawing/2014/main" id="{84280A36-4F63-4799-9B64-899227CB04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89" y="-7262608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0" name="Freeform 163">
              <a:extLst>
                <a:ext uri="{FF2B5EF4-FFF2-40B4-BE49-F238E27FC236}">
                  <a16:creationId xmlns:a16="http://schemas.microsoft.com/office/drawing/2014/main" id="{3907ED37-A19B-45AB-AB2E-01C38A3212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4" y="-79364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1" name="Freeform 164">
              <a:extLst>
                <a:ext uri="{FF2B5EF4-FFF2-40B4-BE49-F238E27FC236}">
                  <a16:creationId xmlns:a16="http://schemas.microsoft.com/office/drawing/2014/main" id="{7CE5E411-E55F-4B99-945B-DA18F35748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860637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2" name="Freeform 165">
              <a:extLst>
                <a:ext uri="{FF2B5EF4-FFF2-40B4-BE49-F238E27FC236}">
                  <a16:creationId xmlns:a16="http://schemas.microsoft.com/office/drawing/2014/main" id="{6DFA8633-1FDC-4D7F-B6C8-4F99958BA6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0" y="27581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3" name="Freeform 166">
              <a:extLst>
                <a:ext uri="{FF2B5EF4-FFF2-40B4-BE49-F238E27FC236}">
                  <a16:creationId xmlns:a16="http://schemas.microsoft.com/office/drawing/2014/main" id="{2E41399F-5C17-4F70-9708-270AF1FD63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20866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4" name="Freeform 167">
              <a:extLst>
                <a:ext uri="{FF2B5EF4-FFF2-40B4-BE49-F238E27FC236}">
                  <a16:creationId xmlns:a16="http://schemas.microsoft.com/office/drawing/2014/main" id="{88271978-E54F-4A7A-99C7-E001136F7A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74683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5" name="Freeform 168">
              <a:extLst>
                <a:ext uri="{FF2B5EF4-FFF2-40B4-BE49-F238E27FC236}">
                  <a16:creationId xmlns:a16="http://schemas.microsoft.com/office/drawing/2014/main" id="{65FFC9D1-804D-481E-BFF7-9AA85C14A4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7614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6" name="Freeform 169">
              <a:extLst>
                <a:ext uri="{FF2B5EF4-FFF2-40B4-BE49-F238E27FC236}">
                  <a16:creationId xmlns:a16="http://schemas.microsoft.com/office/drawing/2014/main" id="{94B19D6E-3334-4A39-9B58-944DD6E4F7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8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7" name="Freeform 170">
              <a:extLst>
                <a:ext uri="{FF2B5EF4-FFF2-40B4-BE49-F238E27FC236}">
                  <a16:creationId xmlns:a16="http://schemas.microsoft.com/office/drawing/2014/main" id="{BE4956F1-E18D-4CE0-9CD4-C003D57698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8" name="Freeform 171">
              <a:extLst>
                <a:ext uri="{FF2B5EF4-FFF2-40B4-BE49-F238E27FC236}">
                  <a16:creationId xmlns:a16="http://schemas.microsoft.com/office/drawing/2014/main" id="{1CA4A3E0-86DC-4F89-82CC-103025A62B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9" name="Freeform 172">
              <a:extLst>
                <a:ext uri="{FF2B5EF4-FFF2-40B4-BE49-F238E27FC236}">
                  <a16:creationId xmlns:a16="http://schemas.microsoft.com/office/drawing/2014/main" id="{1ED2BC08-EBE2-4954-853E-ADDE0454F6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0" name="Freeform 173">
              <a:extLst>
                <a:ext uri="{FF2B5EF4-FFF2-40B4-BE49-F238E27FC236}">
                  <a16:creationId xmlns:a16="http://schemas.microsoft.com/office/drawing/2014/main" id="{C08E81E6-6AE2-4895-814F-18A9603F9C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5" y="-52838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1" name="Freeform 174">
              <a:extLst>
                <a:ext uri="{FF2B5EF4-FFF2-40B4-BE49-F238E27FC236}">
                  <a16:creationId xmlns:a16="http://schemas.microsoft.com/office/drawing/2014/main" id="{CDE29803-5F7F-4908-863A-36D67DE078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207" y="-5954549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2" name="Freeform 175">
              <a:extLst>
                <a:ext uri="{FF2B5EF4-FFF2-40B4-BE49-F238E27FC236}">
                  <a16:creationId xmlns:a16="http://schemas.microsoft.com/office/drawing/2014/main" id="{756568A0-8641-4203-8428-4A0A011E45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3" name="Freeform 176">
              <a:extLst>
                <a:ext uri="{FF2B5EF4-FFF2-40B4-BE49-F238E27FC236}">
                  <a16:creationId xmlns:a16="http://schemas.microsoft.com/office/drawing/2014/main" id="{BDF2CF42-6EB7-451D-87E1-CA96DA5EC0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366" y="2750979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4" name="Freeform 177">
              <a:extLst>
                <a:ext uri="{FF2B5EF4-FFF2-40B4-BE49-F238E27FC236}">
                  <a16:creationId xmlns:a16="http://schemas.microsoft.com/office/drawing/2014/main" id="{D99E5916-9F0B-456C-B602-865437E9A9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5" y="141197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5" name="Freeform 178">
              <a:extLst>
                <a:ext uri="{FF2B5EF4-FFF2-40B4-BE49-F238E27FC236}">
                  <a16:creationId xmlns:a16="http://schemas.microsoft.com/office/drawing/2014/main" id="{64161B49-D490-47B2-89F4-884AEFF823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7" y="7404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6" name="Freeform 179">
              <a:extLst>
                <a:ext uri="{FF2B5EF4-FFF2-40B4-BE49-F238E27FC236}">
                  <a16:creationId xmlns:a16="http://schemas.microsoft.com/office/drawing/2014/main" id="{2A27988C-0ACF-4863-ADAA-146940973C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7" name="Freeform 180">
              <a:extLst>
                <a:ext uri="{FF2B5EF4-FFF2-40B4-BE49-F238E27FC236}">
                  <a16:creationId xmlns:a16="http://schemas.microsoft.com/office/drawing/2014/main" id="{8FF10348-871C-449D-BAD5-50A3E534A2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327" y="-127001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8" name="Freeform 181">
              <a:extLst>
                <a:ext uri="{FF2B5EF4-FFF2-40B4-BE49-F238E27FC236}">
                  <a16:creationId xmlns:a16="http://schemas.microsoft.com/office/drawing/2014/main" id="{A5DB3AD5-D03E-41BE-81FD-EA5317F7E5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235" y="-260981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9" name="Freeform 182">
              <a:extLst>
                <a:ext uri="{FF2B5EF4-FFF2-40B4-BE49-F238E27FC236}">
                  <a16:creationId xmlns:a16="http://schemas.microsoft.com/office/drawing/2014/main" id="{B8B8DDF4-A31B-4598-B9CC-279C386DFE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32805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0" name="Freeform 183">
              <a:extLst>
                <a:ext uri="{FF2B5EF4-FFF2-40B4-BE49-F238E27FC236}">
                  <a16:creationId xmlns:a16="http://schemas.microsoft.com/office/drawing/2014/main" id="{7074A591-C462-4A1C-B9CF-358AADC785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203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1" name="Freeform 184">
              <a:extLst>
                <a:ext uri="{FF2B5EF4-FFF2-40B4-BE49-F238E27FC236}">
                  <a16:creationId xmlns:a16="http://schemas.microsoft.com/office/drawing/2014/main" id="{5231B194-6096-46A3-A6F0-840DFFE413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463" y="-529099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2" name="Freeform 185">
              <a:extLst>
                <a:ext uri="{FF2B5EF4-FFF2-40B4-BE49-F238E27FC236}">
                  <a16:creationId xmlns:a16="http://schemas.microsoft.com/office/drawing/2014/main" id="{6DAAC69F-A58E-45F6-9DDB-53136E735F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1" y="208663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3" name="Freeform 186">
              <a:extLst>
                <a:ext uri="{FF2B5EF4-FFF2-40B4-BE49-F238E27FC236}">
                  <a16:creationId xmlns:a16="http://schemas.microsoft.com/office/drawing/2014/main" id="{431C4C1D-EB2E-407E-9242-F5B8B465DB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8" y="1414354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4" name="Freeform 187">
              <a:extLst>
                <a:ext uri="{FF2B5EF4-FFF2-40B4-BE49-F238E27FC236}">
                  <a16:creationId xmlns:a16="http://schemas.microsoft.com/office/drawing/2014/main" id="{53D559F9-80C5-40ED-AF00-696BC60092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9" y="74553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5" name="Freeform 188">
              <a:extLst>
                <a:ext uri="{FF2B5EF4-FFF2-40B4-BE49-F238E27FC236}">
                  <a16:creationId xmlns:a16="http://schemas.microsoft.com/office/drawing/2014/main" id="{4B71CAF5-4FB5-4ABB-AF77-7918F247E1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596141"/>
              <a:ext cx="10635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6" name="Freeform 189">
              <a:extLst>
                <a:ext uri="{FF2B5EF4-FFF2-40B4-BE49-F238E27FC236}">
                  <a16:creationId xmlns:a16="http://schemas.microsoft.com/office/drawing/2014/main" id="{E9122205-4192-4547-9F65-9572D48F9F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0" y="-193276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7" name="Freeform 190">
              <a:extLst>
                <a:ext uri="{FF2B5EF4-FFF2-40B4-BE49-F238E27FC236}">
                  <a16:creationId xmlns:a16="http://schemas.microsoft.com/office/drawing/2014/main" id="{A426D393-2D49-4FE3-A94A-17595B34F6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6635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8" name="Freeform 191">
              <a:extLst>
                <a:ext uri="{FF2B5EF4-FFF2-40B4-BE49-F238E27FC236}">
                  <a16:creationId xmlns:a16="http://schemas.microsoft.com/office/drawing/2014/main" id="{916B3C7B-08FC-40F8-8664-40BD56B13C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2" y="-394484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9" name="Freeform 192">
              <a:extLst>
                <a:ext uri="{FF2B5EF4-FFF2-40B4-BE49-F238E27FC236}">
                  <a16:creationId xmlns:a16="http://schemas.microsoft.com/office/drawing/2014/main" id="{B7217DD7-4F3D-4E7F-9301-FD9DFBD7DB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14749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0" name="Freeform 193">
              <a:extLst>
                <a:ext uri="{FF2B5EF4-FFF2-40B4-BE49-F238E27FC236}">
                  <a16:creationId xmlns:a16="http://schemas.microsoft.com/office/drawing/2014/main" id="{CAD5805B-F525-4257-AD8F-B82B10A94A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534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1" name="Freeform 194">
              <a:extLst>
                <a:ext uri="{FF2B5EF4-FFF2-40B4-BE49-F238E27FC236}">
                  <a16:creationId xmlns:a16="http://schemas.microsoft.com/office/drawing/2014/main" id="{CAB96A52-62F4-46F0-8C24-996CE0D8B4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401" y="-6621275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2" name="Freeform 195">
              <a:extLst>
                <a:ext uri="{FF2B5EF4-FFF2-40B4-BE49-F238E27FC236}">
                  <a16:creationId xmlns:a16="http://schemas.microsoft.com/office/drawing/2014/main" id="{9633605E-7FD9-40AE-8A84-F5EE206EAE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3" name="Freeform 196">
              <a:extLst>
                <a:ext uri="{FF2B5EF4-FFF2-40B4-BE49-F238E27FC236}">
                  <a16:creationId xmlns:a16="http://schemas.microsoft.com/office/drawing/2014/main" id="{6BF4B30A-E23F-4DD2-971B-74A2658ACB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4" name="Freeform 197">
              <a:extLst>
                <a:ext uri="{FF2B5EF4-FFF2-40B4-BE49-F238E27FC236}">
                  <a16:creationId xmlns:a16="http://schemas.microsoft.com/office/drawing/2014/main" id="{88DF238B-D875-40F6-9E3F-B7C6196823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6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5" name="Freeform 198">
              <a:extLst>
                <a:ext uri="{FF2B5EF4-FFF2-40B4-BE49-F238E27FC236}">
                  <a16:creationId xmlns:a16="http://schemas.microsoft.com/office/drawing/2014/main" id="{7BE8895C-0591-4BF8-9431-C9C5E06DBF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6" name="Freeform 199">
              <a:extLst>
                <a:ext uri="{FF2B5EF4-FFF2-40B4-BE49-F238E27FC236}">
                  <a16:creationId xmlns:a16="http://schemas.microsoft.com/office/drawing/2014/main" id="{1023FE43-E4AA-44F0-A0E7-70BED776C8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7" name="Freeform 200">
              <a:extLst>
                <a:ext uri="{FF2B5EF4-FFF2-40B4-BE49-F238E27FC236}">
                  <a16:creationId xmlns:a16="http://schemas.microsoft.com/office/drawing/2014/main" id="{D5390B85-5C41-4BAF-916D-3605219509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8" name="Freeform 201">
              <a:extLst>
                <a:ext uri="{FF2B5EF4-FFF2-40B4-BE49-F238E27FC236}">
                  <a16:creationId xmlns:a16="http://schemas.microsoft.com/office/drawing/2014/main" id="{4873E0C4-2D77-4EFC-9438-C1AEC1AD02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3285267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9" name="Freeform 202">
              <a:extLst>
                <a:ext uri="{FF2B5EF4-FFF2-40B4-BE49-F238E27FC236}">
                  <a16:creationId xmlns:a16="http://schemas.microsoft.com/office/drawing/2014/main" id="{592C28D6-187C-4A37-A1D6-2E08339DB9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0" y="-39551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0" name="Freeform 203">
              <a:extLst>
                <a:ext uri="{FF2B5EF4-FFF2-40B4-BE49-F238E27FC236}">
                  <a16:creationId xmlns:a16="http://schemas.microsoft.com/office/drawing/2014/main" id="{121D8102-150A-4035-96B9-BB0BB1E8B2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1" name="Freeform 204">
              <a:extLst>
                <a:ext uri="{FF2B5EF4-FFF2-40B4-BE49-F238E27FC236}">
                  <a16:creationId xmlns:a16="http://schemas.microsoft.com/office/drawing/2014/main" id="{EB5283E9-0DD5-4F8A-9C40-EA0F3FCAA9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5" y="-5965661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2" name="Freeform 206">
              <a:extLst>
                <a:ext uri="{FF2B5EF4-FFF2-40B4-BE49-F238E27FC236}">
                  <a16:creationId xmlns:a16="http://schemas.microsoft.com/office/drawing/2014/main" id="{A8EF56D6-D7D7-466A-BE8D-0CC34E9B31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3" name="Freeform 207">
              <a:extLst>
                <a:ext uri="{FF2B5EF4-FFF2-40B4-BE49-F238E27FC236}">
                  <a16:creationId xmlns:a16="http://schemas.microsoft.com/office/drawing/2014/main" id="{9AC81ABB-9350-43AF-8C06-FA59CD5D63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746835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4" name="Freeform 208">
              <a:extLst>
                <a:ext uri="{FF2B5EF4-FFF2-40B4-BE49-F238E27FC236}">
                  <a16:creationId xmlns:a16="http://schemas.microsoft.com/office/drawing/2014/main" id="{21503186-E8E8-4902-8F9F-BFC8157434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5" name="Freeform 209">
              <a:extLst>
                <a:ext uri="{FF2B5EF4-FFF2-40B4-BE49-F238E27FC236}">
                  <a16:creationId xmlns:a16="http://schemas.microsoft.com/office/drawing/2014/main" id="{20FC6E2A-5A8B-46B4-BBD7-5F71FADA49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3" y="-1263660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6" name="Freeform 210">
              <a:extLst>
                <a:ext uri="{FF2B5EF4-FFF2-40B4-BE49-F238E27FC236}">
                  <a16:creationId xmlns:a16="http://schemas.microsoft.com/office/drawing/2014/main" id="{B2E00204-4069-4A04-88D0-4FF717D9BE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4" y="-2601873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7" name="Freeform 211">
              <a:extLst>
                <a:ext uri="{FF2B5EF4-FFF2-40B4-BE49-F238E27FC236}">
                  <a16:creationId xmlns:a16="http://schemas.microsoft.com/office/drawing/2014/main" id="{B2944BEB-D95D-45E7-9B2E-512DDB7D63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8" name="Freeform 212">
              <a:extLst>
                <a:ext uri="{FF2B5EF4-FFF2-40B4-BE49-F238E27FC236}">
                  <a16:creationId xmlns:a16="http://schemas.microsoft.com/office/drawing/2014/main" id="{1F8A8027-DE10-4EDB-ABB2-C988D5EE4E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6" y="-46123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9" name="Freeform 213">
              <a:extLst>
                <a:ext uri="{FF2B5EF4-FFF2-40B4-BE49-F238E27FC236}">
                  <a16:creationId xmlns:a16="http://schemas.microsoft.com/office/drawing/2014/main" id="{15E329B9-34B2-4F49-AB81-F670BA77C9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83061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0" name="Freeform 214">
              <a:extLst>
                <a:ext uri="{FF2B5EF4-FFF2-40B4-BE49-F238E27FC236}">
                  <a16:creationId xmlns:a16="http://schemas.microsoft.com/office/drawing/2014/main" id="{B300A0B4-702B-43D4-A468-5C4FB93F8B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6" y="-661889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1" name="Freeform 215">
              <a:extLst>
                <a:ext uri="{FF2B5EF4-FFF2-40B4-BE49-F238E27FC236}">
                  <a16:creationId xmlns:a16="http://schemas.microsoft.com/office/drawing/2014/main" id="{84C9B983-B184-4075-95D5-7D7ACC8202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728879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2" name="Freeform 216">
              <a:extLst>
                <a:ext uri="{FF2B5EF4-FFF2-40B4-BE49-F238E27FC236}">
                  <a16:creationId xmlns:a16="http://schemas.microsoft.com/office/drawing/2014/main" id="{4BBCCD71-846E-4388-B426-2D5C954B4E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5" y="207869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3" name="Freeform 217">
              <a:extLst>
                <a:ext uri="{FF2B5EF4-FFF2-40B4-BE49-F238E27FC236}">
                  <a16:creationId xmlns:a16="http://schemas.microsoft.com/office/drawing/2014/main" id="{FFA8046D-2CA6-4FC9-B49A-6FC5E8C3C3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3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4" name="Freeform 218">
              <a:extLst>
                <a:ext uri="{FF2B5EF4-FFF2-40B4-BE49-F238E27FC236}">
                  <a16:creationId xmlns:a16="http://schemas.microsoft.com/office/drawing/2014/main" id="{1FF40B60-B746-4167-AE9A-AE0279B41E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5" name="Freeform 219">
              <a:extLst>
                <a:ext uri="{FF2B5EF4-FFF2-40B4-BE49-F238E27FC236}">
                  <a16:creationId xmlns:a16="http://schemas.microsoft.com/office/drawing/2014/main" id="{5602131F-0B37-4612-88AD-E9FAC23731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6" name="Freeform 220">
              <a:extLst>
                <a:ext uri="{FF2B5EF4-FFF2-40B4-BE49-F238E27FC236}">
                  <a16:creationId xmlns:a16="http://schemas.microsoft.com/office/drawing/2014/main" id="{ADF683D9-30A6-477F-9897-AC7C0438A0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4" y="-194149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7" name="Freeform 221">
              <a:extLst>
                <a:ext uri="{FF2B5EF4-FFF2-40B4-BE49-F238E27FC236}">
                  <a16:creationId xmlns:a16="http://schemas.microsoft.com/office/drawing/2014/main" id="{497CE0E0-8C7F-46A4-B824-41875B0755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4" y="-2611398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8" name="Freeform 222">
              <a:extLst>
                <a:ext uri="{FF2B5EF4-FFF2-40B4-BE49-F238E27FC236}">
                  <a16:creationId xmlns:a16="http://schemas.microsoft.com/office/drawing/2014/main" id="{CCBB7740-3AE1-4504-B0E2-FEF007CC3D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274" y="-395278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9" name="Freeform 223">
              <a:extLst>
                <a:ext uri="{FF2B5EF4-FFF2-40B4-BE49-F238E27FC236}">
                  <a16:creationId xmlns:a16="http://schemas.microsoft.com/office/drawing/2014/main" id="{3FDE9394-7098-4E09-BDD5-2ABB581447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4622686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0" name="Freeform 224">
              <a:extLst>
                <a:ext uri="{FF2B5EF4-FFF2-40B4-BE49-F238E27FC236}">
                  <a16:creationId xmlns:a16="http://schemas.microsoft.com/office/drawing/2014/main" id="{AFF4B738-55D0-4D65-BF15-3F77BBF240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59616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1" name="Freeform 225">
              <a:extLst>
                <a:ext uri="{FF2B5EF4-FFF2-40B4-BE49-F238E27FC236}">
                  <a16:creationId xmlns:a16="http://schemas.microsoft.com/office/drawing/2014/main" id="{9970E12B-DE73-4886-80AC-28607B637E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-662921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2" name="Freeform 226">
              <a:extLst>
                <a:ext uri="{FF2B5EF4-FFF2-40B4-BE49-F238E27FC236}">
                  <a16:creationId xmlns:a16="http://schemas.microsoft.com/office/drawing/2014/main" id="{2964DB27-028F-4C58-90B3-E0B209EA76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363" y="751597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3" name="Freeform 227">
              <a:extLst>
                <a:ext uri="{FF2B5EF4-FFF2-40B4-BE49-F238E27FC236}">
                  <a16:creationId xmlns:a16="http://schemas.microsoft.com/office/drawing/2014/main" id="{CB24644D-7F44-46A3-A0CE-9DD9064BE4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80109"/>
              <a:ext cx="10635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4" name="Freeform 228">
              <a:extLst>
                <a:ext uri="{FF2B5EF4-FFF2-40B4-BE49-F238E27FC236}">
                  <a16:creationId xmlns:a16="http://schemas.microsoft.com/office/drawing/2014/main" id="{EF0856FD-ED2D-431F-9891-D371CCB474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5" name="Freeform 229">
              <a:extLst>
                <a:ext uri="{FF2B5EF4-FFF2-40B4-BE49-F238E27FC236}">
                  <a16:creationId xmlns:a16="http://schemas.microsoft.com/office/drawing/2014/main" id="{0B14B64B-2780-4FAC-9288-D4330A3938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210" y="-1931973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6" name="Freeform 230">
              <a:extLst>
                <a:ext uri="{FF2B5EF4-FFF2-40B4-BE49-F238E27FC236}">
                  <a16:creationId xmlns:a16="http://schemas.microsoft.com/office/drawing/2014/main" id="{502CC3B0-D799-4E50-ADBC-6E1178DEF3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1" y="-3268598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7" name="Freeform 231">
              <a:extLst>
                <a:ext uri="{FF2B5EF4-FFF2-40B4-BE49-F238E27FC236}">
                  <a16:creationId xmlns:a16="http://schemas.microsoft.com/office/drawing/2014/main" id="{37BC91B7-0B76-448E-9FFD-1BE6BB7418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8" name="Freeform 232">
              <a:extLst>
                <a:ext uri="{FF2B5EF4-FFF2-40B4-BE49-F238E27FC236}">
                  <a16:creationId xmlns:a16="http://schemas.microsoft.com/office/drawing/2014/main" id="{972CA217-10DF-4B70-9588-A1007CBA79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2" y="-528068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9" name="Freeform 233">
              <a:extLst>
                <a:ext uri="{FF2B5EF4-FFF2-40B4-BE49-F238E27FC236}">
                  <a16:creationId xmlns:a16="http://schemas.microsoft.com/office/drawing/2014/main" id="{5155AAB8-A832-4376-8FDD-09A0D4EC38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49787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0" name="Freeform 234">
              <a:extLst>
                <a:ext uri="{FF2B5EF4-FFF2-40B4-BE49-F238E27FC236}">
                  <a16:creationId xmlns:a16="http://schemas.microsoft.com/office/drawing/2014/main" id="{F13872AA-72D2-44B5-96AF-678825CF8D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667" y="-7286413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1" name="Freeform 235">
              <a:extLst>
                <a:ext uri="{FF2B5EF4-FFF2-40B4-BE49-F238E27FC236}">
                  <a16:creationId xmlns:a16="http://schemas.microsoft.com/office/drawing/2014/main" id="{04CE2DDC-E28F-49D6-8B4B-C05153FCB7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1" y="-795710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2" name="Freeform 236">
              <a:extLst>
                <a:ext uri="{FF2B5EF4-FFF2-40B4-BE49-F238E27FC236}">
                  <a16:creationId xmlns:a16="http://schemas.microsoft.com/office/drawing/2014/main" id="{68C1C680-3A32-427F-8D1B-9EEF290EA5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6" y="1411179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3" name="Freeform 237">
              <a:extLst>
                <a:ext uri="{FF2B5EF4-FFF2-40B4-BE49-F238E27FC236}">
                  <a16:creationId xmlns:a16="http://schemas.microsoft.com/office/drawing/2014/main" id="{C7A1DC49-6E01-42EA-B0F8-46899F1755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30" y="74048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4" name="Freeform 238">
              <a:extLst>
                <a:ext uri="{FF2B5EF4-FFF2-40B4-BE49-F238E27FC236}">
                  <a16:creationId xmlns:a16="http://schemas.microsoft.com/office/drawing/2014/main" id="{12B990C3-80BD-4149-985F-7C5EF06279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0" y="-5977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5" name="Freeform 239">
              <a:extLst>
                <a:ext uri="{FF2B5EF4-FFF2-40B4-BE49-F238E27FC236}">
                  <a16:creationId xmlns:a16="http://schemas.microsoft.com/office/drawing/2014/main" id="{A4A7E4D3-A4BC-4C49-A64F-A95DF41B85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127001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6" name="Freeform 240">
              <a:extLst>
                <a:ext uri="{FF2B5EF4-FFF2-40B4-BE49-F238E27FC236}">
                  <a16:creationId xmlns:a16="http://schemas.microsoft.com/office/drawing/2014/main" id="{AA982F5D-7208-4ED9-BAE9-F20F0DA3A9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26090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7" name="Freeform 241">
              <a:extLst>
                <a:ext uri="{FF2B5EF4-FFF2-40B4-BE49-F238E27FC236}">
                  <a16:creationId xmlns:a16="http://schemas.microsoft.com/office/drawing/2014/main" id="{91C7C955-4252-46DB-AC64-0313E31555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416" y="-3280504"/>
              <a:ext cx="106359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8" name="Freeform 242">
              <a:extLst>
                <a:ext uri="{FF2B5EF4-FFF2-40B4-BE49-F238E27FC236}">
                  <a16:creationId xmlns:a16="http://schemas.microsoft.com/office/drawing/2014/main" id="{D263A288-B56E-4E2F-B365-D49CE1CE84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203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9" name="Freeform 243">
              <a:extLst>
                <a:ext uri="{FF2B5EF4-FFF2-40B4-BE49-F238E27FC236}">
                  <a16:creationId xmlns:a16="http://schemas.microsoft.com/office/drawing/2014/main" id="{C92884FB-0A04-49F8-B32B-7B61CE9269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0" name="Freeform 244">
              <a:extLst>
                <a:ext uri="{FF2B5EF4-FFF2-40B4-BE49-F238E27FC236}">
                  <a16:creationId xmlns:a16="http://schemas.microsoft.com/office/drawing/2014/main" id="{4F94622A-7448-4509-BF83-8D0CF2D59D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7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1" name="Freeform 245">
              <a:extLst>
                <a:ext uri="{FF2B5EF4-FFF2-40B4-BE49-F238E27FC236}">
                  <a16:creationId xmlns:a16="http://schemas.microsoft.com/office/drawing/2014/main" id="{EF72D1A5-B2D2-4381-B1B3-DAB644BECF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7" y="-73014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2" name="Freeform 246">
              <a:extLst>
                <a:ext uri="{FF2B5EF4-FFF2-40B4-BE49-F238E27FC236}">
                  <a16:creationId xmlns:a16="http://schemas.microsoft.com/office/drawing/2014/main" id="{F1244CC3-88A1-499E-8496-8E3A9A5F5C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620" y="83284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3" name="Freeform 247">
              <a:extLst>
                <a:ext uri="{FF2B5EF4-FFF2-40B4-BE49-F238E27FC236}">
                  <a16:creationId xmlns:a16="http://schemas.microsoft.com/office/drawing/2014/main" id="{19058F80-0E78-4A4A-92C1-69109480A7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899" y="-58899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4" name="Freeform 248">
              <a:extLst>
                <a:ext uri="{FF2B5EF4-FFF2-40B4-BE49-F238E27FC236}">
                  <a16:creationId xmlns:a16="http://schemas.microsoft.com/office/drawing/2014/main" id="{23E3C142-1939-4872-BE67-3DC8F2DE6A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192800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5" name="Freeform 249">
              <a:extLst>
                <a:ext uri="{FF2B5EF4-FFF2-40B4-BE49-F238E27FC236}">
                  <a16:creationId xmlns:a16="http://schemas.microsoft.com/office/drawing/2014/main" id="{CAD7F52E-6A4D-46BE-90FF-38B880BED8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6" name="Freeform 250">
              <a:extLst>
                <a:ext uri="{FF2B5EF4-FFF2-40B4-BE49-F238E27FC236}">
                  <a16:creationId xmlns:a16="http://schemas.microsoft.com/office/drawing/2014/main" id="{E1507626-8EBB-427F-A32E-9549DF9BF9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7" name="Freeform 251">
              <a:extLst>
                <a:ext uri="{FF2B5EF4-FFF2-40B4-BE49-F238E27FC236}">
                  <a16:creationId xmlns:a16="http://schemas.microsoft.com/office/drawing/2014/main" id="{785EA066-0337-402B-A3FC-5DC08AAE12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8" name="Freeform 252">
              <a:extLst>
                <a:ext uri="{FF2B5EF4-FFF2-40B4-BE49-F238E27FC236}">
                  <a16:creationId xmlns:a16="http://schemas.microsoft.com/office/drawing/2014/main" id="{011A912D-AD77-4086-8BEC-E4FAAE3C69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1" y="-5948199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9" name="Freeform 253">
              <a:extLst>
                <a:ext uri="{FF2B5EF4-FFF2-40B4-BE49-F238E27FC236}">
                  <a16:creationId xmlns:a16="http://schemas.microsoft.com/office/drawing/2014/main" id="{656CCEFF-7B87-4015-805F-D2826F46F3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2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0" name="Freeform 254">
              <a:extLst>
                <a:ext uri="{FF2B5EF4-FFF2-40B4-BE49-F238E27FC236}">
                  <a16:creationId xmlns:a16="http://schemas.microsoft.com/office/drawing/2014/main" id="{057F497A-4DB7-476A-9880-0FB0007B28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6" y="-7957901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1" name="Freeform 255">
              <a:extLst>
                <a:ext uri="{FF2B5EF4-FFF2-40B4-BE49-F238E27FC236}">
                  <a16:creationId xmlns:a16="http://schemas.microsoft.com/office/drawing/2014/main" id="{87C7759E-B518-4CC9-9DFE-946CEF3E88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29388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2" name="Freeform 256">
              <a:extLst>
                <a:ext uri="{FF2B5EF4-FFF2-40B4-BE49-F238E27FC236}">
                  <a16:creationId xmlns:a16="http://schemas.microsoft.com/office/drawing/2014/main" id="{F04869D5-5590-4779-BFF3-6ED07087F1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7388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3" name="Freeform 257">
              <a:extLst>
                <a:ext uri="{FF2B5EF4-FFF2-40B4-BE49-F238E27FC236}">
                  <a16:creationId xmlns:a16="http://schemas.microsoft.com/office/drawing/2014/main" id="{067F2DE8-CDEC-48B6-ADA8-06DC3C19BA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125" y="72172"/>
              <a:ext cx="103183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4" name="Freeform 258">
              <a:extLst>
                <a:ext uri="{FF2B5EF4-FFF2-40B4-BE49-F238E27FC236}">
                  <a16:creationId xmlns:a16="http://schemas.microsoft.com/office/drawing/2014/main" id="{BA70E748-AF19-4752-8C16-C4906F1213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8" y="-126604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5" name="Freeform 259">
              <a:extLst>
                <a:ext uri="{FF2B5EF4-FFF2-40B4-BE49-F238E27FC236}">
                  <a16:creationId xmlns:a16="http://schemas.microsoft.com/office/drawing/2014/main" id="{0D76A0D2-DFE8-463E-8D3F-E5273883D5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0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6" name="Freeform 260">
              <a:extLst>
                <a:ext uri="{FF2B5EF4-FFF2-40B4-BE49-F238E27FC236}">
                  <a16:creationId xmlns:a16="http://schemas.microsoft.com/office/drawing/2014/main" id="{0B302A2D-1135-4A6D-A522-B23B26F66E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32773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7" name="Freeform 261">
              <a:extLst>
                <a:ext uri="{FF2B5EF4-FFF2-40B4-BE49-F238E27FC236}">
                  <a16:creationId xmlns:a16="http://schemas.microsoft.com/office/drawing/2014/main" id="{8E8DB830-4A79-4BE7-BA19-431EA02BC8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80" y="-3948023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8" name="Freeform 262">
              <a:extLst>
                <a:ext uri="{FF2B5EF4-FFF2-40B4-BE49-F238E27FC236}">
                  <a16:creationId xmlns:a16="http://schemas.microsoft.com/office/drawing/2014/main" id="{EED605F2-04AB-45CC-96CA-CBCF20F041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8" y="-528782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9" name="Freeform 263">
              <a:extLst>
                <a:ext uri="{FF2B5EF4-FFF2-40B4-BE49-F238E27FC236}">
                  <a16:creationId xmlns:a16="http://schemas.microsoft.com/office/drawing/2014/main" id="{03AB5AFE-28FD-4CF7-A401-E678042027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85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0" name="Freeform 264">
              <a:extLst>
                <a:ext uri="{FF2B5EF4-FFF2-40B4-BE49-F238E27FC236}">
                  <a16:creationId xmlns:a16="http://schemas.microsoft.com/office/drawing/2014/main" id="{8CB27E89-B737-4830-9BC7-225FFF34D1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325" y="-729831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1" name="Freeform 265">
              <a:extLst>
                <a:ext uri="{FF2B5EF4-FFF2-40B4-BE49-F238E27FC236}">
                  <a16:creationId xmlns:a16="http://schemas.microsoft.com/office/drawing/2014/main" id="{0620B575-B75F-413B-AEB7-B7C65A89C5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223" y="-7969806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2" name="Freeform 266">
              <a:extLst>
                <a:ext uri="{FF2B5EF4-FFF2-40B4-BE49-F238E27FC236}">
                  <a16:creationId xmlns:a16="http://schemas.microsoft.com/office/drawing/2014/main" id="{DFCD47AA-853A-4106-8A14-61AFE7C4FA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-58979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3" name="Freeform 267">
              <a:extLst>
                <a:ext uri="{FF2B5EF4-FFF2-40B4-BE49-F238E27FC236}">
                  <a16:creationId xmlns:a16="http://schemas.microsoft.com/office/drawing/2014/main" id="{0DA35734-8B48-4BC2-9BF1-08485A91D1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950" y="-126127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4" name="Freeform 268">
              <a:extLst>
                <a:ext uri="{FF2B5EF4-FFF2-40B4-BE49-F238E27FC236}">
                  <a16:creationId xmlns:a16="http://schemas.microsoft.com/office/drawing/2014/main" id="{F1630D9D-BDCD-4990-AA91-D6E5CCA133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2595523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5" name="Freeform 269">
              <a:extLst>
                <a:ext uri="{FF2B5EF4-FFF2-40B4-BE49-F238E27FC236}">
                  <a16:creationId xmlns:a16="http://schemas.microsoft.com/office/drawing/2014/main" id="{ED7B7BA8-EE9B-4ECE-B65C-73B5B96EEA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931" y="-3266217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6" name="Freeform 270">
              <a:extLst>
                <a:ext uri="{FF2B5EF4-FFF2-40B4-BE49-F238E27FC236}">
                  <a16:creationId xmlns:a16="http://schemas.microsoft.com/office/drawing/2014/main" id="{D54641F1-D74B-4ED0-A023-AAE5E8A598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045" y="-4605224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7" name="Freeform 271">
              <a:extLst>
                <a:ext uri="{FF2B5EF4-FFF2-40B4-BE49-F238E27FC236}">
                  <a16:creationId xmlns:a16="http://schemas.microsoft.com/office/drawing/2014/main" id="{B73FF059-33E9-43F4-945E-8DE56B8398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5276711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8" name="Freeform 272">
              <a:extLst>
                <a:ext uri="{FF2B5EF4-FFF2-40B4-BE49-F238E27FC236}">
                  <a16:creationId xmlns:a16="http://schemas.microsoft.com/office/drawing/2014/main" id="{48C21F70-64FB-43AA-B971-0F6FBF77ED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492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9" name="Freeform 273">
              <a:extLst>
                <a:ext uri="{FF2B5EF4-FFF2-40B4-BE49-F238E27FC236}">
                  <a16:creationId xmlns:a16="http://schemas.microsoft.com/office/drawing/2014/main" id="{5886AC20-F7FD-42D9-9C2D-3868A7414F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4" y="-7286413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0" name="Freeform 274">
              <a:extLst>
                <a:ext uri="{FF2B5EF4-FFF2-40B4-BE49-F238E27FC236}">
                  <a16:creationId xmlns:a16="http://schemas.microsoft.com/office/drawing/2014/main" id="{0DFA3736-5950-4565-B482-08B7CFFF30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149" y="-86270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1" name="Freeform 275">
              <a:extLst>
                <a:ext uri="{FF2B5EF4-FFF2-40B4-BE49-F238E27FC236}">
                  <a16:creationId xmlns:a16="http://schemas.microsoft.com/office/drawing/2014/main" id="{4369C231-FD7A-43E5-937B-91E0AD159B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1" y="-929293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2" name="Freeform 276">
              <a:extLst>
                <a:ext uri="{FF2B5EF4-FFF2-40B4-BE49-F238E27FC236}">
                  <a16:creationId xmlns:a16="http://schemas.microsoft.com/office/drawing/2014/main" id="{C49339DB-7FCD-4CFF-96A9-6C463D1EEA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705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3" name="Freeform 277">
              <a:extLst>
                <a:ext uri="{FF2B5EF4-FFF2-40B4-BE49-F238E27FC236}">
                  <a16:creationId xmlns:a16="http://schemas.microsoft.com/office/drawing/2014/main" id="{C8F4248D-7B97-4330-8DB4-C9FE19EFBF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5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4" name="Freeform 278">
              <a:extLst>
                <a:ext uri="{FF2B5EF4-FFF2-40B4-BE49-F238E27FC236}">
                  <a16:creationId xmlns:a16="http://schemas.microsoft.com/office/drawing/2014/main" id="{A845EAE5-26C8-4367-9916-F381CDCE16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115" y="-193911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5" name="Freeform 279">
              <a:extLst>
                <a:ext uri="{FF2B5EF4-FFF2-40B4-BE49-F238E27FC236}">
                  <a16:creationId xmlns:a16="http://schemas.microsoft.com/office/drawing/2014/main" id="{144560EF-4192-4690-87EA-2805909C28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775" y="-26106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6" name="Freeform 280">
              <a:extLst>
                <a:ext uri="{FF2B5EF4-FFF2-40B4-BE49-F238E27FC236}">
                  <a16:creationId xmlns:a16="http://schemas.microsoft.com/office/drawing/2014/main" id="{CE892764-FACB-4D34-BC25-8A14AD5D31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394484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7" name="Freeform 281">
              <a:extLst>
                <a:ext uri="{FF2B5EF4-FFF2-40B4-BE49-F238E27FC236}">
                  <a16:creationId xmlns:a16="http://schemas.microsoft.com/office/drawing/2014/main" id="{0DDB1083-98A8-48BB-951B-C927677BBA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5" y="-46155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8" name="Freeform 282">
              <a:extLst>
                <a:ext uri="{FF2B5EF4-FFF2-40B4-BE49-F238E27FC236}">
                  <a16:creationId xmlns:a16="http://schemas.microsoft.com/office/drawing/2014/main" id="{11C26AFB-74D3-4A14-8821-9E5571E1B7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7" y="-5956136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9" name="Freeform 283">
              <a:extLst>
                <a:ext uri="{FF2B5EF4-FFF2-40B4-BE49-F238E27FC236}">
                  <a16:creationId xmlns:a16="http://schemas.microsoft.com/office/drawing/2014/main" id="{7C91D538-08A9-43B9-BA9E-66B27CDF8D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662603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0" name="Freeform 284">
              <a:extLst>
                <a:ext uri="{FF2B5EF4-FFF2-40B4-BE49-F238E27FC236}">
                  <a16:creationId xmlns:a16="http://schemas.microsoft.com/office/drawing/2014/main" id="{081427D1-72F8-430C-AC69-375B200134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7" y="-7965837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1" name="Freeform 285">
              <a:extLst>
                <a:ext uri="{FF2B5EF4-FFF2-40B4-BE49-F238E27FC236}">
                  <a16:creationId xmlns:a16="http://schemas.microsoft.com/office/drawing/2014/main" id="{7666ED4F-551B-479E-AD00-29198467DA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5" y="-863732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2" name="Freeform 286">
              <a:extLst>
                <a:ext uri="{FF2B5EF4-FFF2-40B4-BE49-F238E27FC236}">
                  <a16:creationId xmlns:a16="http://schemas.microsoft.com/office/drawing/2014/main" id="{FE09961F-4576-4974-92CA-6F57B6C0DA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-125810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3" name="Freeform 287">
              <a:extLst>
                <a:ext uri="{FF2B5EF4-FFF2-40B4-BE49-F238E27FC236}">
                  <a16:creationId xmlns:a16="http://schemas.microsoft.com/office/drawing/2014/main" id="{F8D8A0A1-52FB-4022-9637-4BD3B67942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3" y="-192879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4" name="Freeform 288">
              <a:extLst>
                <a:ext uri="{FF2B5EF4-FFF2-40B4-BE49-F238E27FC236}">
                  <a16:creationId xmlns:a16="http://schemas.microsoft.com/office/drawing/2014/main" id="{7979C07D-A091-467D-9568-C31A5F4DAD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734" y="-3268598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5" name="Freeform 289">
              <a:extLst>
                <a:ext uri="{FF2B5EF4-FFF2-40B4-BE49-F238E27FC236}">
                  <a16:creationId xmlns:a16="http://schemas.microsoft.com/office/drawing/2014/main" id="{CA245DDE-F3DC-4F66-AA4C-15954A534C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3935324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6" name="Freeform 290">
              <a:extLst>
                <a:ext uri="{FF2B5EF4-FFF2-40B4-BE49-F238E27FC236}">
                  <a16:creationId xmlns:a16="http://schemas.microsoft.com/office/drawing/2014/main" id="{0EDA699E-DAD0-454C-9C49-F2EF101989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64" y="-5271949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7" name="Freeform 291">
              <a:extLst>
                <a:ext uri="{FF2B5EF4-FFF2-40B4-BE49-F238E27FC236}">
                  <a16:creationId xmlns:a16="http://schemas.microsoft.com/office/drawing/2014/main" id="{011D05F6-2FDB-46BD-80FF-35CB2657A6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5945024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8" name="Freeform 292">
              <a:extLst>
                <a:ext uri="{FF2B5EF4-FFF2-40B4-BE49-F238E27FC236}">
                  <a16:creationId xmlns:a16="http://schemas.microsoft.com/office/drawing/2014/main" id="{706D9EA1-0572-47A1-B174-FB9056D297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728323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9" name="Freeform 293">
              <a:extLst>
                <a:ext uri="{FF2B5EF4-FFF2-40B4-BE49-F238E27FC236}">
                  <a16:creationId xmlns:a16="http://schemas.microsoft.com/office/drawing/2014/main" id="{2D9242FD-6FDA-4E16-9A16-EB2B7A7544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2" y="-7953137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0" name="Freeform 294">
              <a:extLst>
                <a:ext uri="{FF2B5EF4-FFF2-40B4-BE49-F238E27FC236}">
                  <a16:creationId xmlns:a16="http://schemas.microsoft.com/office/drawing/2014/main" id="{DBF3CC15-A14C-40C5-A6C7-5F7B7268C0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407" y="-929055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1" name="Freeform 295">
              <a:extLst>
                <a:ext uri="{FF2B5EF4-FFF2-40B4-BE49-F238E27FC236}">
                  <a16:creationId xmlns:a16="http://schemas.microsoft.com/office/drawing/2014/main" id="{7CA64ACB-6A2D-4B66-8DA1-7C5A222ADB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8" y="-9966013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2" name="Freeform 296">
              <a:extLst>
                <a:ext uri="{FF2B5EF4-FFF2-40B4-BE49-F238E27FC236}">
                  <a16:creationId xmlns:a16="http://schemas.microsoft.com/office/drawing/2014/main" id="{E0B2857B-F264-4356-8ABB-6CE0C50CB7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59772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3" name="Freeform 297">
              <a:extLst>
                <a:ext uri="{FF2B5EF4-FFF2-40B4-BE49-F238E27FC236}">
                  <a16:creationId xmlns:a16="http://schemas.microsoft.com/office/drawing/2014/main" id="{416CD50F-7CCB-4DC4-ACC6-CD699059DD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051" y="-12676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4" name="Freeform 298">
              <a:extLst>
                <a:ext uri="{FF2B5EF4-FFF2-40B4-BE49-F238E27FC236}">
                  <a16:creationId xmlns:a16="http://schemas.microsoft.com/office/drawing/2014/main" id="{CB2A7F7E-7263-41CF-8837-1D57178849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6372" y="-26058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5" name="Freeform 299">
              <a:extLst>
                <a:ext uri="{FF2B5EF4-FFF2-40B4-BE49-F238E27FC236}">
                  <a16:creationId xmlns:a16="http://schemas.microsoft.com/office/drawing/2014/main" id="{0C099F1E-A077-423D-A1DB-0046CB9FBB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032" y="-327891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6" name="Freeform 300">
              <a:extLst>
                <a:ext uri="{FF2B5EF4-FFF2-40B4-BE49-F238E27FC236}">
                  <a16:creationId xmlns:a16="http://schemas.microsoft.com/office/drawing/2014/main" id="{F5D869AC-58F6-4182-8C1C-B5F9EF3F7A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146" y="-4613161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7" name="Freeform 301">
              <a:extLst>
                <a:ext uri="{FF2B5EF4-FFF2-40B4-BE49-F238E27FC236}">
                  <a16:creationId xmlns:a16="http://schemas.microsoft.com/office/drawing/2014/main" id="{6667EB4E-4FBD-4DD7-9477-A969A71FFA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3" y="-5283061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8" name="Freeform 302">
              <a:extLst>
                <a:ext uri="{FF2B5EF4-FFF2-40B4-BE49-F238E27FC236}">
                  <a16:creationId xmlns:a16="http://schemas.microsoft.com/office/drawing/2014/main" id="{F7E54880-2B3A-4779-A027-27DFB25E88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662445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9" name="Freeform 303">
              <a:extLst>
                <a:ext uri="{FF2B5EF4-FFF2-40B4-BE49-F238E27FC236}">
                  <a16:creationId xmlns:a16="http://schemas.microsoft.com/office/drawing/2014/main" id="{454BA908-2096-4752-87CA-73D2492715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7294350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0" name="Freeform 304">
              <a:extLst>
                <a:ext uri="{FF2B5EF4-FFF2-40B4-BE49-F238E27FC236}">
                  <a16:creationId xmlns:a16="http://schemas.microsoft.com/office/drawing/2014/main" id="{FE848C27-4BBB-45C4-9E67-5DEBEC733D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251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1" name="Freeform 305">
              <a:extLst>
                <a:ext uri="{FF2B5EF4-FFF2-40B4-BE49-F238E27FC236}">
                  <a16:creationId xmlns:a16="http://schemas.microsoft.com/office/drawing/2014/main" id="{869B93A5-D67A-401F-AAB6-C71BF00E9D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3" y="-930563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2" name="Freeform 306">
              <a:extLst>
                <a:ext uri="{FF2B5EF4-FFF2-40B4-BE49-F238E27FC236}">
                  <a16:creationId xmlns:a16="http://schemas.microsoft.com/office/drawing/2014/main" id="{8A955D57-A04B-48FB-B37B-68EFB4EE3B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1920067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3" name="Freeform 307">
              <a:extLst>
                <a:ext uri="{FF2B5EF4-FFF2-40B4-BE49-F238E27FC236}">
                  <a16:creationId xmlns:a16="http://schemas.microsoft.com/office/drawing/2014/main" id="{53A39D4F-1A6B-4DFD-9A66-522AA22926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083" y="-259234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4" name="Freeform 308">
              <a:extLst>
                <a:ext uri="{FF2B5EF4-FFF2-40B4-BE49-F238E27FC236}">
                  <a16:creationId xmlns:a16="http://schemas.microsoft.com/office/drawing/2014/main" id="{A40B61A4-2AB4-4E40-BAD8-552801919C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7" y="-393611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5" name="Freeform 309">
              <a:extLst>
                <a:ext uri="{FF2B5EF4-FFF2-40B4-BE49-F238E27FC236}">
                  <a16:creationId xmlns:a16="http://schemas.microsoft.com/office/drawing/2014/main" id="{2694F3EA-2F5A-49CC-B226-B37D91B5E5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651" y="-4603636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6" name="Freeform 310">
              <a:extLst>
                <a:ext uri="{FF2B5EF4-FFF2-40B4-BE49-F238E27FC236}">
                  <a16:creationId xmlns:a16="http://schemas.microsoft.com/office/drawing/2014/main" id="{44783619-C3EF-461F-90DC-9FABFA168B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3559" y="-5945024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7" name="Freeform 311">
              <a:extLst>
                <a:ext uri="{FF2B5EF4-FFF2-40B4-BE49-F238E27FC236}">
                  <a16:creationId xmlns:a16="http://schemas.microsoft.com/office/drawing/2014/main" id="{D051ABEE-9445-4B01-9EA0-229F452FF4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66173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8" name="Freeform 312">
              <a:extLst>
                <a:ext uri="{FF2B5EF4-FFF2-40B4-BE49-F238E27FC236}">
                  <a16:creationId xmlns:a16="http://schemas.microsoft.com/office/drawing/2014/main" id="{42C10509-0FBE-47DB-B702-BA5299696A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795155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9" name="Freeform 313">
              <a:extLst>
                <a:ext uri="{FF2B5EF4-FFF2-40B4-BE49-F238E27FC236}">
                  <a16:creationId xmlns:a16="http://schemas.microsoft.com/office/drawing/2014/main" id="{C41F9FF9-7A88-49D6-85E8-D331FA7EDD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756" y="-862224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0" name="Freeform 314">
              <a:extLst>
                <a:ext uri="{FF2B5EF4-FFF2-40B4-BE49-F238E27FC236}">
                  <a16:creationId xmlns:a16="http://schemas.microsoft.com/office/drawing/2014/main" id="{81F024B9-9E48-4F85-A01E-CEE8900A0F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63" y="-99620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1" name="Freeform 315">
              <a:extLst>
                <a:ext uri="{FF2B5EF4-FFF2-40B4-BE49-F238E27FC236}">
                  <a16:creationId xmlns:a16="http://schemas.microsoft.com/office/drawing/2014/main" id="{0D9DF064-9554-49BE-8EED-A24133F575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911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2" name="Freeform 316">
              <a:extLst>
                <a:ext uri="{FF2B5EF4-FFF2-40B4-BE49-F238E27FC236}">
                  <a16:creationId xmlns:a16="http://schemas.microsoft.com/office/drawing/2014/main" id="{61501D6E-F7C4-49F0-8A3C-71C6056928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473" y="-126445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3" name="Freeform 317">
              <a:extLst>
                <a:ext uri="{FF2B5EF4-FFF2-40B4-BE49-F238E27FC236}">
                  <a16:creationId xmlns:a16="http://schemas.microsoft.com/office/drawing/2014/main" id="{4FD98234-2BC3-464B-9E98-43F3DC65A5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9103" y="-1930385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4" name="Freeform 318">
              <a:extLst>
                <a:ext uri="{FF2B5EF4-FFF2-40B4-BE49-F238E27FC236}">
                  <a16:creationId xmlns:a16="http://schemas.microsoft.com/office/drawing/2014/main" id="{EAD2C875-38BA-4C25-B38E-BC95F8E51A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629" y="-32741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5" name="Freeform 319">
              <a:extLst>
                <a:ext uri="{FF2B5EF4-FFF2-40B4-BE49-F238E27FC236}">
                  <a16:creationId xmlns:a16="http://schemas.microsoft.com/office/drawing/2014/main" id="{A8986CFD-27C4-464A-9180-53EC0116F0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702" y="-39456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6" name="Freeform 320">
              <a:extLst>
                <a:ext uri="{FF2B5EF4-FFF2-40B4-BE49-F238E27FC236}">
                  <a16:creationId xmlns:a16="http://schemas.microsoft.com/office/drawing/2014/main" id="{DA6ACEB7-80F1-403C-BAED-AB2B49E677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7" y="-528544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7" name="Freeform 321">
              <a:extLst>
                <a:ext uri="{FF2B5EF4-FFF2-40B4-BE49-F238E27FC236}">
                  <a16:creationId xmlns:a16="http://schemas.microsoft.com/office/drawing/2014/main" id="{08747CAF-32F4-43CF-BCFF-02E87EEDFB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63" y="-5951374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8" name="Freeform 322">
              <a:extLst>
                <a:ext uri="{FF2B5EF4-FFF2-40B4-BE49-F238E27FC236}">
                  <a16:creationId xmlns:a16="http://schemas.microsoft.com/office/drawing/2014/main" id="{94D5D2B2-E80E-412A-8CDA-002FB4564F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8" y="-729673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9" name="Freeform 323">
              <a:extLst>
                <a:ext uri="{FF2B5EF4-FFF2-40B4-BE49-F238E27FC236}">
                  <a16:creationId xmlns:a16="http://schemas.microsoft.com/office/drawing/2014/main" id="{2CF82F07-1C15-4929-9860-D2A563AC8B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796663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0" name="Freeform 324">
              <a:extLst>
                <a:ext uri="{FF2B5EF4-FFF2-40B4-BE49-F238E27FC236}">
                  <a16:creationId xmlns:a16="http://schemas.microsoft.com/office/drawing/2014/main" id="{C8EB88CC-39AA-41E1-82FF-B77CE83E60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508" y="-930166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1" name="Freeform 325">
              <a:extLst>
                <a:ext uri="{FF2B5EF4-FFF2-40B4-BE49-F238E27FC236}">
                  <a16:creationId xmlns:a16="http://schemas.microsoft.com/office/drawing/2014/main" id="{C194D5C4-576F-4DB2-9549-866CF68401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8" y="-997315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1728615"/>
            <a:ext cx="3042463" cy="3608156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1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042463" y="1728615"/>
            <a:ext cx="3042463" cy="3608156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6107074" y="1728615"/>
            <a:ext cx="3042463" cy="3608156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3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9149537" y="1728615"/>
            <a:ext cx="3042463" cy="3608156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6337379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6">
            <a:extLst>
              <a:ext uri="{FF2B5EF4-FFF2-40B4-BE49-F238E27FC236}">
                <a16:creationId xmlns:a16="http://schemas.microsoft.com/office/drawing/2014/main" id="{287459FF-C9A1-4F82-BB43-8769C71A2104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10991850" y="177800"/>
            <a:ext cx="16078200" cy="16322676"/>
            <a:chOff x="2727789" y="-10719254"/>
            <a:chExt cx="16077776" cy="16322072"/>
          </a:xfrm>
        </p:grpSpPr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78B8D826-E123-4F24-905A-8C837C80E4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121" y="2812089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435C9B0C-88F6-4EA2-BE78-6E6BB75D87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4" y="21469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9E9AAC31-9DBC-445A-8484-A45B80A98F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DB3F981C-DB55-4F83-9EF7-D701F8CB9F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110" y="803182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9A616E01-17D5-4CE8-91A1-B29E4C180F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717" y="130107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62521EF5-A426-48F1-A00A-140DD877E6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54058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DB0C9343-5699-4F7A-9882-BC9D0BF019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7" y="-121842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FADD8366-F09C-4E54-A241-D2B68A650E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743" y="-18883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DE446172-4CF8-44B6-97EE-DD7FECC025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350" y="-255663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F96E5870-510F-4CBE-A6A3-D66E457F87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820BC910-16D2-4D53-8591-A4FD7F470E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B64C260F-F90D-4462-A71C-F68B872183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705" y="79762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6476541C-549F-4DE4-9205-28AB74E09C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124551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29CC487E-0218-46E6-82A8-B6861AD47C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155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2F456686-B64F-492E-86B9-A6FD3FA7E8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3969" y="-122398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4FA5D8C6-C424-4120-B086-72961A4C0C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7576" y="-18938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6847EF8C-CCE1-48F5-9C31-9EA33316A6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7" y="7960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EC6F812F-C638-433B-8A97-60A30BFF28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1332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BFE09693-4790-487A-B169-13C6D60596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689" y="-54058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BDF005D9-12DE-4230-8D18-BB669860E9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503" y="-121128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12F0E1F6-3D38-469D-AD06-954DD2A8A9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1884356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BB551C5E-9BB6-43DE-8F24-96A5BADE43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EE247424-DCA2-45D9-806B-042B3A522A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322733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65BCA915-FCD6-47CC-970C-38D295C4E3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29" y="-3898819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548CE627-3E43-4816-A98A-3CC6E1EE69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331" y="-457110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4FD63427-CFA4-4B8F-A54A-25730CCAB1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F7B7154B-69A1-415E-BD4C-1619E4BBD4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0" y="-54693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48991716-1D78-44CD-A796-779488FA58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121763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D19703F3-D228-46C0-8436-8B30C92C93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1890706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0D131852-3533-4FB2-826F-C531F6395E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-25661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90E0A829-9AFE-4BC8-981F-578EDF3C83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362" y="-323844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591B51B4-6096-4506-A1D7-3F28555B92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63" y="-390913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DBC6CC85-7235-4D0B-8E05-30F9814671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1219218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955647B8-B429-4EDD-9FEB-E13F862A2D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1881975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79E3B216-FA9D-415C-92AC-CE3B726718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2555050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56A0094D-7994-488F-A914-D262496D51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3225743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E8C4EAD9-E2B8-4311-984E-DFAA7B9D99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389881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4A01C066-F938-482E-A0FB-01ED53A3A9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45687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DC84C201-38DE-4A24-A9D9-65EF03DBCF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524258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48AFAA02-84CF-4CC1-AD1E-A466724E35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117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582FD91B-19DF-497F-A080-551CB9A404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30" y="-6591120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96E7E662-8F6E-419F-AE8D-1778E6CCBB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308" y="-1889118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838C72BD-7A32-400E-A86C-B227154979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2562194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75A088FE-B66C-4DCB-B5F1-49D6B48AB5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6ABCDB71-D2CC-48C8-966C-6CC23B31D2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8" y="-3906756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A10A0F4B-615E-4AD0-9938-378FD26F7C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4576656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29BD33A1-E4B7-4C34-96AD-16D42B71A5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42" y="-52497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FBA042FB-6FED-44D1-BCC8-F19B8286C5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9" y="-5919632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695FA919-2DDD-4764-83F4-8506C0A9C9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88" y="-323288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349C55CE-3621-4856-A356-60E5071252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1" y="-389802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ABDE41EF-77E6-4C5B-984B-58DBF06C8C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4570307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34070C30-3FA4-4BC0-B289-A8BC4409AA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-5235445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0FF349D5-0205-4620-8E44-FB7FE72DBB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5913282"/>
              <a:ext cx="155251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DABBD059-926A-40E3-9660-EDB180617B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6" y="-6583976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081D4F96-F043-4082-A348-8F908104AD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3" y="-72570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11D96CD5-976E-4619-BA88-C58F7A4D1D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774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05F07085-82FD-46FE-98DF-48FD6A35D9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860082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E1081956-2703-43C6-A4AA-8F7B2DA63F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390358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B2840641-310B-4395-9555-76D6C1EC14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4576656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BFB1E4CC-FAB0-4F89-BED8-5DF25868C8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52481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5">
              <a:extLst>
                <a:ext uri="{FF2B5EF4-FFF2-40B4-BE49-F238E27FC236}">
                  <a16:creationId xmlns:a16="http://schemas.microsoft.com/office/drawing/2014/main" id="{1CA4E9CB-58ED-482B-9400-CDD9C9EB9C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5920426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6">
              <a:extLst>
                <a:ext uri="{FF2B5EF4-FFF2-40B4-BE49-F238E27FC236}">
                  <a16:creationId xmlns:a16="http://schemas.microsoft.com/office/drawing/2014/main" id="{601190F7-64F7-4E94-B445-642B871C00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659111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7">
              <a:extLst>
                <a:ext uri="{FF2B5EF4-FFF2-40B4-BE49-F238E27FC236}">
                  <a16:creationId xmlns:a16="http://schemas.microsoft.com/office/drawing/2014/main" id="{AFE599D4-9CD8-4C13-9E26-BED0BD31C8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29" y="-726340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8">
              <a:extLst>
                <a:ext uri="{FF2B5EF4-FFF2-40B4-BE49-F238E27FC236}">
                  <a16:creationId xmlns:a16="http://schemas.microsoft.com/office/drawing/2014/main" id="{46170524-D2E5-49FC-8A75-6AB61E1C86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6" y="-7939651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69">
              <a:extLst>
                <a:ext uri="{FF2B5EF4-FFF2-40B4-BE49-F238E27FC236}">
                  <a16:creationId xmlns:a16="http://schemas.microsoft.com/office/drawing/2014/main" id="{439DB51B-0FC7-4D7A-A14A-7B9B8B63D0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8" y="-5243382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0">
              <a:extLst>
                <a:ext uri="{FF2B5EF4-FFF2-40B4-BE49-F238E27FC236}">
                  <a16:creationId xmlns:a16="http://schemas.microsoft.com/office/drawing/2014/main" id="{7EB23259-E562-4881-B105-F37AB794D2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056" y="-5908520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1">
              <a:extLst>
                <a:ext uri="{FF2B5EF4-FFF2-40B4-BE49-F238E27FC236}">
                  <a16:creationId xmlns:a16="http://schemas.microsoft.com/office/drawing/2014/main" id="{D441521A-720B-4447-949B-78BC239F49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869" y="-6580802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2">
              <a:extLst>
                <a:ext uri="{FF2B5EF4-FFF2-40B4-BE49-F238E27FC236}">
                  <a16:creationId xmlns:a16="http://schemas.microsoft.com/office/drawing/2014/main" id="{45062ABE-49A1-4566-9623-73BA52C4FD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72507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3">
              <a:extLst>
                <a:ext uri="{FF2B5EF4-FFF2-40B4-BE49-F238E27FC236}">
                  <a16:creationId xmlns:a16="http://schemas.microsoft.com/office/drawing/2014/main" id="{CD1E787E-48F3-4516-B631-E953EB28CE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7923777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4">
              <a:extLst>
                <a:ext uri="{FF2B5EF4-FFF2-40B4-BE49-F238E27FC236}">
                  <a16:creationId xmlns:a16="http://schemas.microsoft.com/office/drawing/2014/main" id="{DFFE79C0-B01C-48CA-B85F-F03DA4F7D6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6" y="-8594470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5">
              <a:extLst>
                <a:ext uri="{FF2B5EF4-FFF2-40B4-BE49-F238E27FC236}">
                  <a16:creationId xmlns:a16="http://schemas.microsoft.com/office/drawing/2014/main" id="{8B7C65BA-E479-446E-B5D8-7BE3603A10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7" y="-9268340"/>
              <a:ext cx="1550930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6">
              <a:extLst>
                <a:ext uri="{FF2B5EF4-FFF2-40B4-BE49-F238E27FC236}">
                  <a16:creationId xmlns:a16="http://schemas.microsoft.com/office/drawing/2014/main" id="{D711483A-583E-4714-8099-881CD8FB78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4" y="-99430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7">
              <a:extLst>
                <a:ext uri="{FF2B5EF4-FFF2-40B4-BE49-F238E27FC236}">
                  <a16:creationId xmlns:a16="http://schemas.microsoft.com/office/drawing/2014/main" id="{1CEC7363-E705-486C-BC1E-1CA1D9DDFD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10616077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E8587B2E-7958-47ED-833D-A6DC8C6853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4" y="-5913282"/>
              <a:ext cx="1549344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79">
              <a:extLst>
                <a:ext uri="{FF2B5EF4-FFF2-40B4-BE49-F238E27FC236}">
                  <a16:creationId xmlns:a16="http://schemas.microsoft.com/office/drawing/2014/main" id="{C681A770-B8E1-4CE7-9A96-A7ACD164BC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495" y="-658715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0">
              <a:extLst>
                <a:ext uri="{FF2B5EF4-FFF2-40B4-BE49-F238E27FC236}">
                  <a16:creationId xmlns:a16="http://schemas.microsoft.com/office/drawing/2014/main" id="{7C58E07F-D51C-4111-A9D7-1A4009BF31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102" y="-726181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1">
              <a:extLst>
                <a:ext uri="{FF2B5EF4-FFF2-40B4-BE49-F238E27FC236}">
                  <a16:creationId xmlns:a16="http://schemas.microsoft.com/office/drawing/2014/main" id="{CF9DEEFB-B7A7-4B4F-84A6-69BAC4905C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709" y="-79348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2">
              <a:extLst>
                <a:ext uri="{FF2B5EF4-FFF2-40B4-BE49-F238E27FC236}">
                  <a16:creationId xmlns:a16="http://schemas.microsoft.com/office/drawing/2014/main" id="{CABB5523-86DC-4E85-881A-0D9E693ADB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8600027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3">
              <a:extLst>
                <a:ext uri="{FF2B5EF4-FFF2-40B4-BE49-F238E27FC236}">
                  <a16:creationId xmlns:a16="http://schemas.microsoft.com/office/drawing/2014/main" id="{DBD06C94-BD3B-459F-9495-9B1D584B80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9278658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42AED0A7-FC8E-4C3D-81B1-1E9490AFC2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30" y="-994935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FF094EB3-4E5C-4D77-A877-48D5410C6B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415506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5C10E192-C332-4201-B1DF-5E64099FF4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349151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4947E010-5A96-42E9-83D4-AB0929E5A6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2817645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9BA15C3A-C0B0-4B8E-8C75-C6125DF756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214695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C1CD8A81-9806-44CF-824A-7BE1B01A7F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190" y="1473876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84A31016-8DA0-4EDE-914D-6FAE6BC382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796" y="803975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5AA34AC5-843A-4370-A80D-2B7B02E0E8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404" y="130900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2F3DBF15-A065-4A35-9C33-630E99A034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804" y="-54455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3">
              <a:extLst>
                <a:ext uri="{FF2B5EF4-FFF2-40B4-BE49-F238E27FC236}">
                  <a16:creationId xmlns:a16="http://schemas.microsoft.com/office/drawing/2014/main" id="{53380EFD-18F8-415D-AD87-1433367F6B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411" y="-1217631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4">
              <a:extLst>
                <a:ext uri="{FF2B5EF4-FFF2-40B4-BE49-F238E27FC236}">
                  <a16:creationId xmlns:a16="http://schemas.microsoft.com/office/drawing/2014/main" id="{807AC7D4-A240-42DA-869F-5342D8B3A3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996" y="348516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5">
              <a:extLst>
                <a:ext uri="{FF2B5EF4-FFF2-40B4-BE49-F238E27FC236}">
                  <a16:creationId xmlns:a16="http://schemas.microsoft.com/office/drawing/2014/main" id="{7A96FACC-8409-4E69-BE2E-8D3AE764BA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281208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6">
              <a:extLst>
                <a:ext uri="{FF2B5EF4-FFF2-40B4-BE49-F238E27FC236}">
                  <a16:creationId xmlns:a16="http://schemas.microsoft.com/office/drawing/2014/main" id="{61515779-E7CC-4189-9704-DF933DD39D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65" y="2141395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7">
              <a:extLst>
                <a:ext uri="{FF2B5EF4-FFF2-40B4-BE49-F238E27FC236}">
                  <a16:creationId xmlns:a16="http://schemas.microsoft.com/office/drawing/2014/main" id="{7654157D-FAC2-4CD7-A992-2DAAA9AA6B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146752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8">
              <a:extLst>
                <a:ext uri="{FF2B5EF4-FFF2-40B4-BE49-F238E27FC236}">
                  <a16:creationId xmlns:a16="http://schemas.microsoft.com/office/drawing/2014/main" id="{82DC2680-2186-4015-B62D-89FB6ED6B1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79762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99">
              <a:extLst>
                <a:ext uri="{FF2B5EF4-FFF2-40B4-BE49-F238E27FC236}">
                  <a16:creationId xmlns:a16="http://schemas.microsoft.com/office/drawing/2014/main" id="{FA63B04C-046C-4C40-8882-F1B3B09D81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030" y="12455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0">
              <a:extLst>
                <a:ext uri="{FF2B5EF4-FFF2-40B4-BE49-F238E27FC236}">
                  <a16:creationId xmlns:a16="http://schemas.microsoft.com/office/drawing/2014/main" id="{44271AAF-EC6A-49AC-98A7-B6640ECFE2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842" y="-54614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1">
              <a:extLst>
                <a:ext uri="{FF2B5EF4-FFF2-40B4-BE49-F238E27FC236}">
                  <a16:creationId xmlns:a16="http://schemas.microsoft.com/office/drawing/2014/main" id="{7D1458B6-FD18-4E86-8A05-B70A787400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2140601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2">
              <a:extLst>
                <a:ext uri="{FF2B5EF4-FFF2-40B4-BE49-F238E27FC236}">
                  <a16:creationId xmlns:a16="http://schemas.microsoft.com/office/drawing/2014/main" id="{BBD984D0-C071-449E-A4DB-F1CF1DEA75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1475463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3">
              <a:extLst>
                <a:ext uri="{FF2B5EF4-FFF2-40B4-BE49-F238E27FC236}">
                  <a16:creationId xmlns:a16="http://schemas.microsoft.com/office/drawing/2014/main" id="{55938009-3AC5-4F75-8C36-739A90F060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80238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4">
              <a:extLst>
                <a:ext uri="{FF2B5EF4-FFF2-40B4-BE49-F238E27FC236}">
                  <a16:creationId xmlns:a16="http://schemas.microsoft.com/office/drawing/2014/main" id="{B09D1934-3A4C-43A9-809E-BF3BC00A3E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131694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5">
              <a:extLst>
                <a:ext uri="{FF2B5EF4-FFF2-40B4-BE49-F238E27FC236}">
                  <a16:creationId xmlns:a16="http://schemas.microsoft.com/office/drawing/2014/main" id="{B59DB241-B9A0-46E1-AC09-6F10CB8A7D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54058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6">
              <a:extLst>
                <a:ext uri="{FF2B5EF4-FFF2-40B4-BE49-F238E27FC236}">
                  <a16:creationId xmlns:a16="http://schemas.microsoft.com/office/drawing/2014/main" id="{4BCADCB2-3846-4469-B69A-6F092B585D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121128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7">
              <a:extLst>
                <a:ext uri="{FF2B5EF4-FFF2-40B4-BE49-F238E27FC236}">
                  <a16:creationId xmlns:a16="http://schemas.microsoft.com/office/drawing/2014/main" id="{2EAE187B-1E72-42B5-848C-7C439F9969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3" y="-1884357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8">
              <a:extLst>
                <a:ext uri="{FF2B5EF4-FFF2-40B4-BE49-F238E27FC236}">
                  <a16:creationId xmlns:a16="http://schemas.microsoft.com/office/drawing/2014/main" id="{14AF0F83-2D53-47BE-B8E9-62B02C4625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25558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09">
              <a:extLst>
                <a:ext uri="{FF2B5EF4-FFF2-40B4-BE49-F238E27FC236}">
                  <a16:creationId xmlns:a16="http://schemas.microsoft.com/office/drawing/2014/main" id="{6C44B4BC-BF0E-4FD7-81BC-640418AAAE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010" y="-322812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0">
              <a:extLst>
                <a:ext uri="{FF2B5EF4-FFF2-40B4-BE49-F238E27FC236}">
                  <a16:creationId xmlns:a16="http://schemas.microsoft.com/office/drawing/2014/main" id="{CB293CAC-6F64-414D-B695-4C7018DFBA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147070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1">
              <a:extLst>
                <a:ext uri="{FF2B5EF4-FFF2-40B4-BE49-F238E27FC236}">
                  <a16:creationId xmlns:a16="http://schemas.microsoft.com/office/drawing/2014/main" id="{563DA650-A68E-4B92-BD69-BB8A6C23E2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796833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2">
              <a:extLst>
                <a:ext uri="{FF2B5EF4-FFF2-40B4-BE49-F238E27FC236}">
                  <a16:creationId xmlns:a16="http://schemas.microsoft.com/office/drawing/2014/main" id="{BC1A8A5F-14C3-4CBD-B37C-D5126247BD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1261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3">
              <a:extLst>
                <a:ext uri="{FF2B5EF4-FFF2-40B4-BE49-F238E27FC236}">
                  <a16:creationId xmlns:a16="http://schemas.microsoft.com/office/drawing/2014/main" id="{3D3F8814-ACAC-452D-8B73-48A20F1F70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46937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4">
              <a:extLst>
                <a:ext uri="{FF2B5EF4-FFF2-40B4-BE49-F238E27FC236}">
                  <a16:creationId xmlns:a16="http://schemas.microsoft.com/office/drawing/2014/main" id="{12FBFAC4-C04D-4C58-87B9-F1E295B1CB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1216837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5">
              <a:extLst>
                <a:ext uri="{FF2B5EF4-FFF2-40B4-BE49-F238E27FC236}">
                  <a16:creationId xmlns:a16="http://schemas.microsoft.com/office/drawing/2014/main" id="{E5701857-C4A7-4732-867D-4F9C02D8B3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-188991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6">
              <a:extLst>
                <a:ext uri="{FF2B5EF4-FFF2-40B4-BE49-F238E27FC236}">
                  <a16:creationId xmlns:a16="http://schemas.microsoft.com/office/drawing/2014/main" id="{EA886DBD-7534-4936-8E7E-FFD97735E8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23" y="-256536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7">
              <a:extLst>
                <a:ext uri="{FF2B5EF4-FFF2-40B4-BE49-F238E27FC236}">
                  <a16:creationId xmlns:a16="http://schemas.microsoft.com/office/drawing/2014/main" id="{54C7D454-095F-4063-BC5A-9457A10AC7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4" y="12534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8">
              <a:extLst>
                <a:ext uri="{FF2B5EF4-FFF2-40B4-BE49-F238E27FC236}">
                  <a16:creationId xmlns:a16="http://schemas.microsoft.com/office/drawing/2014/main" id="{77C206DC-588A-4116-983B-15D3578044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0949" y="-53979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19">
              <a:extLst>
                <a:ext uri="{FF2B5EF4-FFF2-40B4-BE49-F238E27FC236}">
                  <a16:creationId xmlns:a16="http://schemas.microsoft.com/office/drawing/2014/main" id="{35BCEDEC-746C-41E3-843E-4366608DCA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56" y="-1212868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0">
              <a:extLst>
                <a:ext uri="{FF2B5EF4-FFF2-40B4-BE49-F238E27FC236}">
                  <a16:creationId xmlns:a16="http://schemas.microsoft.com/office/drawing/2014/main" id="{0322D86F-BF25-4A1F-97A8-1D17E38457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62" y="-188276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1">
              <a:extLst>
                <a:ext uri="{FF2B5EF4-FFF2-40B4-BE49-F238E27FC236}">
                  <a16:creationId xmlns:a16="http://schemas.microsoft.com/office/drawing/2014/main" id="{B01F893A-8FF6-4ED4-B12E-D3A9BADE1E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2555844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2">
              <a:extLst>
                <a:ext uri="{FF2B5EF4-FFF2-40B4-BE49-F238E27FC236}">
                  <a16:creationId xmlns:a16="http://schemas.microsoft.com/office/drawing/2014/main" id="{961DD4A2-D09A-4B94-A418-273374BC6F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8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3">
              <a:extLst>
                <a:ext uri="{FF2B5EF4-FFF2-40B4-BE49-F238E27FC236}">
                  <a16:creationId xmlns:a16="http://schemas.microsoft.com/office/drawing/2014/main" id="{80DDC387-0CF2-4514-A187-B0E4C5C587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3900406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4">
              <a:extLst>
                <a:ext uri="{FF2B5EF4-FFF2-40B4-BE49-F238E27FC236}">
                  <a16:creationId xmlns:a16="http://schemas.microsoft.com/office/drawing/2014/main" id="{92235976-9073-44D8-9C33-A5D07AD80A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0" y="-4570307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5">
              <a:extLst>
                <a:ext uri="{FF2B5EF4-FFF2-40B4-BE49-F238E27FC236}">
                  <a16:creationId xmlns:a16="http://schemas.microsoft.com/office/drawing/2014/main" id="{DDA8BC44-8B68-4F8B-80EF-12D68374FC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52433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6">
              <a:extLst>
                <a:ext uri="{FF2B5EF4-FFF2-40B4-BE49-F238E27FC236}">
                  <a16:creationId xmlns:a16="http://schemas.microsoft.com/office/drawing/2014/main" id="{6F93BF45-30F0-4B85-97E1-3B1FB2EEF7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-54534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7">
              <a:extLst>
                <a:ext uri="{FF2B5EF4-FFF2-40B4-BE49-F238E27FC236}">
                  <a16:creationId xmlns:a16="http://schemas.microsoft.com/office/drawing/2014/main" id="{72AD81F1-FC0B-4EF0-AA89-1879947FE5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9" y="-121842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8">
              <a:extLst>
                <a:ext uri="{FF2B5EF4-FFF2-40B4-BE49-F238E27FC236}">
                  <a16:creationId xmlns:a16="http://schemas.microsoft.com/office/drawing/2014/main" id="{28D2CD73-659F-4A74-A268-ABBC944698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188911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29">
              <a:extLst>
                <a:ext uri="{FF2B5EF4-FFF2-40B4-BE49-F238E27FC236}">
                  <a16:creationId xmlns:a16="http://schemas.microsoft.com/office/drawing/2014/main" id="{622E9907-6967-42B4-8666-64700A23E1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71" y="-2562194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0">
              <a:extLst>
                <a:ext uri="{FF2B5EF4-FFF2-40B4-BE49-F238E27FC236}">
                  <a16:creationId xmlns:a16="http://schemas.microsoft.com/office/drawing/2014/main" id="{65A39097-F1B0-4CF3-84F2-08A79541F6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78" y="-323209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1">
              <a:extLst>
                <a:ext uri="{FF2B5EF4-FFF2-40B4-BE49-F238E27FC236}">
                  <a16:creationId xmlns:a16="http://schemas.microsoft.com/office/drawing/2014/main" id="{ABC233BD-C194-424A-B9B9-9DA05174E4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390596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2">
              <a:extLst>
                <a:ext uri="{FF2B5EF4-FFF2-40B4-BE49-F238E27FC236}">
                  <a16:creationId xmlns:a16="http://schemas.microsoft.com/office/drawing/2014/main" id="{124BD9CC-C4CB-4CBA-A1C2-4ACBB61764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3" y="-4575862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3">
              <a:extLst>
                <a:ext uri="{FF2B5EF4-FFF2-40B4-BE49-F238E27FC236}">
                  <a16:creationId xmlns:a16="http://schemas.microsoft.com/office/drawing/2014/main" id="{F00249FA-EECA-42B7-BCA2-B7968D20E0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568" y="-188991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4">
              <a:extLst>
                <a:ext uri="{FF2B5EF4-FFF2-40B4-BE49-F238E27FC236}">
                  <a16:creationId xmlns:a16="http://schemas.microsoft.com/office/drawing/2014/main" id="{F16FD161-53FC-4A70-824C-AE13CD9A03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136" y="-255346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5">
              <a:extLst>
                <a:ext uri="{FF2B5EF4-FFF2-40B4-BE49-F238E27FC236}">
                  <a16:creationId xmlns:a16="http://schemas.microsoft.com/office/drawing/2014/main" id="{A7C7E4B4-F71E-4E01-B051-B5B7C1AEC4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322653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6">
              <a:extLst>
                <a:ext uri="{FF2B5EF4-FFF2-40B4-BE49-F238E27FC236}">
                  <a16:creationId xmlns:a16="http://schemas.microsoft.com/office/drawing/2014/main" id="{A90FC660-1F11-45A2-BC33-C46FE17FBA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38964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7">
              <a:extLst>
                <a:ext uri="{FF2B5EF4-FFF2-40B4-BE49-F238E27FC236}">
                  <a16:creationId xmlns:a16="http://schemas.microsoft.com/office/drawing/2014/main" id="{51F5EB53-7AC0-4FCB-959B-CBABCD26F7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457030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8">
              <a:extLst>
                <a:ext uri="{FF2B5EF4-FFF2-40B4-BE49-F238E27FC236}">
                  <a16:creationId xmlns:a16="http://schemas.microsoft.com/office/drawing/2014/main" id="{C6F1D3FF-76DC-40C0-83CA-DDF5C22F99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524179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39">
              <a:extLst>
                <a:ext uri="{FF2B5EF4-FFF2-40B4-BE49-F238E27FC236}">
                  <a16:creationId xmlns:a16="http://schemas.microsoft.com/office/drawing/2014/main" id="{2D791BA3-734D-40AB-906B-74053D8743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170" y="-5914076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0">
              <a:extLst>
                <a:ext uri="{FF2B5EF4-FFF2-40B4-BE49-F238E27FC236}">
                  <a16:creationId xmlns:a16="http://schemas.microsoft.com/office/drawing/2014/main" id="{BEADC254-395B-4A60-8214-0179E2BC67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658477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1">
              <a:extLst>
                <a:ext uri="{FF2B5EF4-FFF2-40B4-BE49-F238E27FC236}">
                  <a16:creationId xmlns:a16="http://schemas.microsoft.com/office/drawing/2014/main" id="{DC4FC080-B5E6-4E96-91B2-72E7B96BAE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384" y="-725705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2">
              <a:extLst>
                <a:ext uri="{FF2B5EF4-FFF2-40B4-BE49-F238E27FC236}">
                  <a16:creationId xmlns:a16="http://schemas.microsoft.com/office/drawing/2014/main" id="{095A20CD-6EC1-4F3B-83FD-6775A673D3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969" y="-2560606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3">
              <a:extLst>
                <a:ext uri="{FF2B5EF4-FFF2-40B4-BE49-F238E27FC236}">
                  <a16:creationId xmlns:a16="http://schemas.microsoft.com/office/drawing/2014/main" id="{959420E7-F648-498B-B69B-BB6CCD57CE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0" y="-32336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4">
              <a:extLst>
                <a:ext uri="{FF2B5EF4-FFF2-40B4-BE49-F238E27FC236}">
                  <a16:creationId xmlns:a16="http://schemas.microsoft.com/office/drawing/2014/main" id="{C3F7439E-A90C-4F9A-9FA1-04A684F8A6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5">
              <a:extLst>
                <a:ext uri="{FF2B5EF4-FFF2-40B4-BE49-F238E27FC236}">
                  <a16:creationId xmlns:a16="http://schemas.microsoft.com/office/drawing/2014/main" id="{4F1EFF44-E23F-4E54-9E2B-A7FE694939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45766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6">
              <a:extLst>
                <a:ext uri="{FF2B5EF4-FFF2-40B4-BE49-F238E27FC236}">
                  <a16:creationId xmlns:a16="http://schemas.microsoft.com/office/drawing/2014/main" id="{7571BF5D-C427-497F-A576-E5988AC05A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395" y="-5248144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7">
              <a:extLst>
                <a:ext uri="{FF2B5EF4-FFF2-40B4-BE49-F238E27FC236}">
                  <a16:creationId xmlns:a16="http://schemas.microsoft.com/office/drawing/2014/main" id="{2CE5702A-F794-4607-9C4D-DED8E88D5C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920426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8">
              <a:extLst>
                <a:ext uri="{FF2B5EF4-FFF2-40B4-BE49-F238E27FC236}">
                  <a16:creationId xmlns:a16="http://schemas.microsoft.com/office/drawing/2014/main" id="{4D74FB30-F8DB-4FC4-8C0B-45C4890FAD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022" y="-6595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49">
              <a:extLst>
                <a:ext uri="{FF2B5EF4-FFF2-40B4-BE49-F238E27FC236}">
                  <a16:creationId xmlns:a16="http://schemas.microsoft.com/office/drawing/2014/main" id="{C68A334C-F5A0-40AD-8136-591D331EC0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6549" y="-3904375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0">
              <a:extLst>
                <a:ext uri="{FF2B5EF4-FFF2-40B4-BE49-F238E27FC236}">
                  <a16:creationId xmlns:a16="http://schemas.microsoft.com/office/drawing/2014/main" id="{1F5297D1-B8DD-4B13-87EB-3C4B130CF3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8" y="-45687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1">
              <a:extLst>
                <a:ext uri="{FF2B5EF4-FFF2-40B4-BE49-F238E27FC236}">
                  <a16:creationId xmlns:a16="http://schemas.microsoft.com/office/drawing/2014/main" id="{D1371EE0-C3BB-4334-9557-78C81631E2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5" y="-5237032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2">
              <a:extLst>
                <a:ext uri="{FF2B5EF4-FFF2-40B4-BE49-F238E27FC236}">
                  <a16:creationId xmlns:a16="http://schemas.microsoft.com/office/drawing/2014/main" id="{1A4A8435-4BEF-4E29-9C15-85BD763F3B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5907726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3">
              <a:extLst>
                <a:ext uri="{FF2B5EF4-FFF2-40B4-BE49-F238E27FC236}">
                  <a16:creationId xmlns:a16="http://schemas.microsoft.com/office/drawing/2014/main" id="{B948F9E2-10A6-4E76-B040-A196EC1A94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658080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4">
              <a:extLst>
                <a:ext uri="{FF2B5EF4-FFF2-40B4-BE49-F238E27FC236}">
                  <a16:creationId xmlns:a16="http://schemas.microsoft.com/office/drawing/2014/main" id="{F7F6E01D-17AD-40B8-954D-B02D4BDC1C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-72570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5">
              <a:extLst>
                <a:ext uri="{FF2B5EF4-FFF2-40B4-BE49-F238E27FC236}">
                  <a16:creationId xmlns:a16="http://schemas.microsoft.com/office/drawing/2014/main" id="{1B336BE1-9B0C-44AA-826E-FE8CDEAEEE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29333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6">
              <a:extLst>
                <a:ext uri="{FF2B5EF4-FFF2-40B4-BE49-F238E27FC236}">
                  <a16:creationId xmlns:a16="http://schemas.microsoft.com/office/drawing/2014/main" id="{E786728B-3A4C-4150-89A4-D00D1FE4A1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860002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7">
              <a:extLst>
                <a:ext uri="{FF2B5EF4-FFF2-40B4-BE49-F238E27FC236}">
                  <a16:creationId xmlns:a16="http://schemas.microsoft.com/office/drawing/2014/main" id="{2CACFAF4-C085-4E39-BEE9-4416E3AD3A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77" y="-927310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8">
              <a:extLst>
                <a:ext uri="{FF2B5EF4-FFF2-40B4-BE49-F238E27FC236}">
                  <a16:creationId xmlns:a16="http://schemas.microsoft.com/office/drawing/2014/main" id="{E76BB11E-DEDF-43DA-BE40-34BCD993CB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0" y="-45758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59">
              <a:extLst>
                <a:ext uri="{FF2B5EF4-FFF2-40B4-BE49-F238E27FC236}">
                  <a16:creationId xmlns:a16="http://schemas.microsoft.com/office/drawing/2014/main" id="{C68F17F7-1528-4D4F-ABAA-1ED4EA5501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7" y="-5244175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0">
              <a:extLst>
                <a:ext uri="{FF2B5EF4-FFF2-40B4-BE49-F238E27FC236}">
                  <a16:creationId xmlns:a16="http://schemas.microsoft.com/office/drawing/2014/main" id="{ECC09A96-5C8B-44EF-85F1-0D3B4D3679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3" y="-5918838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1">
              <a:extLst>
                <a:ext uri="{FF2B5EF4-FFF2-40B4-BE49-F238E27FC236}">
                  <a16:creationId xmlns:a16="http://schemas.microsoft.com/office/drawing/2014/main" id="{B5C6E6A7-BAA1-486D-BBBF-342DB1F13D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2" y="-6592707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2">
              <a:extLst>
                <a:ext uri="{FF2B5EF4-FFF2-40B4-BE49-F238E27FC236}">
                  <a16:creationId xmlns:a16="http://schemas.microsoft.com/office/drawing/2014/main" id="{0F8449DA-B241-49D7-BC84-4363E18853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89" y="-7262608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3">
              <a:extLst>
                <a:ext uri="{FF2B5EF4-FFF2-40B4-BE49-F238E27FC236}">
                  <a16:creationId xmlns:a16="http://schemas.microsoft.com/office/drawing/2014/main" id="{0792E9B6-CFE5-4711-9A4C-82B48A4FB8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4" y="-79364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4">
              <a:extLst>
                <a:ext uri="{FF2B5EF4-FFF2-40B4-BE49-F238E27FC236}">
                  <a16:creationId xmlns:a16="http://schemas.microsoft.com/office/drawing/2014/main" id="{38E53C66-9777-4FC1-B9EB-965E1B8B2B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860637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5">
              <a:extLst>
                <a:ext uri="{FF2B5EF4-FFF2-40B4-BE49-F238E27FC236}">
                  <a16:creationId xmlns:a16="http://schemas.microsoft.com/office/drawing/2014/main" id="{ABE2A6B9-5D71-4473-824D-CF02E10BB0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0" y="27581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6">
              <a:extLst>
                <a:ext uri="{FF2B5EF4-FFF2-40B4-BE49-F238E27FC236}">
                  <a16:creationId xmlns:a16="http://schemas.microsoft.com/office/drawing/2014/main" id="{42D3B706-6232-4DCD-A6E9-9B1AE8130E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20866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7">
              <a:extLst>
                <a:ext uri="{FF2B5EF4-FFF2-40B4-BE49-F238E27FC236}">
                  <a16:creationId xmlns:a16="http://schemas.microsoft.com/office/drawing/2014/main" id="{CDBEE98A-2C99-4BD2-BAA6-B6C9EA78B6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74683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8">
              <a:extLst>
                <a:ext uri="{FF2B5EF4-FFF2-40B4-BE49-F238E27FC236}">
                  <a16:creationId xmlns:a16="http://schemas.microsoft.com/office/drawing/2014/main" id="{D17DD588-57D0-4BD1-9B7B-84C2DAF99F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7614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69">
              <a:extLst>
                <a:ext uri="{FF2B5EF4-FFF2-40B4-BE49-F238E27FC236}">
                  <a16:creationId xmlns:a16="http://schemas.microsoft.com/office/drawing/2014/main" id="{094933B0-30C3-4249-947B-4820C53C4B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8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0">
              <a:extLst>
                <a:ext uri="{FF2B5EF4-FFF2-40B4-BE49-F238E27FC236}">
                  <a16:creationId xmlns:a16="http://schemas.microsoft.com/office/drawing/2014/main" id="{050CE1F4-FC92-4686-8122-3436F6D40C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1">
              <a:extLst>
                <a:ext uri="{FF2B5EF4-FFF2-40B4-BE49-F238E27FC236}">
                  <a16:creationId xmlns:a16="http://schemas.microsoft.com/office/drawing/2014/main" id="{DBD09996-7337-44B2-957C-E0CCAC426E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2">
              <a:extLst>
                <a:ext uri="{FF2B5EF4-FFF2-40B4-BE49-F238E27FC236}">
                  <a16:creationId xmlns:a16="http://schemas.microsoft.com/office/drawing/2014/main" id="{742CFD1E-B0D6-4E42-9FF2-7833121A0D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3">
              <a:extLst>
                <a:ext uri="{FF2B5EF4-FFF2-40B4-BE49-F238E27FC236}">
                  <a16:creationId xmlns:a16="http://schemas.microsoft.com/office/drawing/2014/main" id="{BA58D527-E1C8-4F0E-B829-8A0B133DE7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5" y="-52790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4">
              <a:extLst>
                <a:ext uri="{FF2B5EF4-FFF2-40B4-BE49-F238E27FC236}">
                  <a16:creationId xmlns:a16="http://schemas.microsoft.com/office/drawing/2014/main" id="{5BD7BD9B-0F6E-4E6F-94CA-FEB9150888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207" y="-594978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5">
              <a:extLst>
                <a:ext uri="{FF2B5EF4-FFF2-40B4-BE49-F238E27FC236}">
                  <a16:creationId xmlns:a16="http://schemas.microsoft.com/office/drawing/2014/main" id="{8756163A-E555-4815-9AA2-0FDB053D6A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6">
              <a:extLst>
                <a:ext uri="{FF2B5EF4-FFF2-40B4-BE49-F238E27FC236}">
                  <a16:creationId xmlns:a16="http://schemas.microsoft.com/office/drawing/2014/main" id="{E641AC1F-293E-4941-929C-A730C8AF71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366" y="2750979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7">
              <a:extLst>
                <a:ext uri="{FF2B5EF4-FFF2-40B4-BE49-F238E27FC236}">
                  <a16:creationId xmlns:a16="http://schemas.microsoft.com/office/drawing/2014/main" id="{F36E4321-D7D7-4ADD-991D-3ED357FAD8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5" y="141197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78">
              <a:extLst>
                <a:ext uri="{FF2B5EF4-FFF2-40B4-BE49-F238E27FC236}">
                  <a16:creationId xmlns:a16="http://schemas.microsoft.com/office/drawing/2014/main" id="{58F0CE44-FF6E-4838-8C08-E8CB27769F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7" y="7404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79">
              <a:extLst>
                <a:ext uri="{FF2B5EF4-FFF2-40B4-BE49-F238E27FC236}">
                  <a16:creationId xmlns:a16="http://schemas.microsoft.com/office/drawing/2014/main" id="{1420AD0A-B5E2-4AE2-96A6-9246140C0E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0">
              <a:extLst>
                <a:ext uri="{FF2B5EF4-FFF2-40B4-BE49-F238E27FC236}">
                  <a16:creationId xmlns:a16="http://schemas.microsoft.com/office/drawing/2014/main" id="{FCC7A22F-F31E-47F7-95A7-7ADF2297D0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327" y="-127001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1">
              <a:extLst>
                <a:ext uri="{FF2B5EF4-FFF2-40B4-BE49-F238E27FC236}">
                  <a16:creationId xmlns:a16="http://schemas.microsoft.com/office/drawing/2014/main" id="{6A342A05-2C50-4937-982C-B3E1A48D8F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235" y="-260981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2">
              <a:extLst>
                <a:ext uri="{FF2B5EF4-FFF2-40B4-BE49-F238E27FC236}">
                  <a16:creationId xmlns:a16="http://schemas.microsoft.com/office/drawing/2014/main" id="{6C4F39DE-B6E6-49AE-A6FB-75575A4215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32805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3">
              <a:extLst>
                <a:ext uri="{FF2B5EF4-FFF2-40B4-BE49-F238E27FC236}">
                  <a16:creationId xmlns:a16="http://schemas.microsoft.com/office/drawing/2014/main" id="{50EC4F4D-445C-4B18-B81E-BA22CC9323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155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4">
              <a:extLst>
                <a:ext uri="{FF2B5EF4-FFF2-40B4-BE49-F238E27FC236}">
                  <a16:creationId xmlns:a16="http://schemas.microsoft.com/office/drawing/2014/main" id="{E5A85101-0E75-4F3F-945D-FE0EDF9FB3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463" y="-5286236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5">
              <a:extLst>
                <a:ext uri="{FF2B5EF4-FFF2-40B4-BE49-F238E27FC236}">
                  <a16:creationId xmlns:a16="http://schemas.microsoft.com/office/drawing/2014/main" id="{A3788C7E-E722-4888-9548-F352173936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1" y="208663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6">
              <a:extLst>
                <a:ext uri="{FF2B5EF4-FFF2-40B4-BE49-F238E27FC236}">
                  <a16:creationId xmlns:a16="http://schemas.microsoft.com/office/drawing/2014/main" id="{5BE59AF5-45F9-4A15-B16E-20DBF34E47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8" y="1414354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7">
              <a:extLst>
                <a:ext uri="{FF2B5EF4-FFF2-40B4-BE49-F238E27FC236}">
                  <a16:creationId xmlns:a16="http://schemas.microsoft.com/office/drawing/2014/main" id="{7D5571BE-CBEF-496D-96B6-C50C9E4804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9" y="74553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88">
              <a:extLst>
                <a:ext uri="{FF2B5EF4-FFF2-40B4-BE49-F238E27FC236}">
                  <a16:creationId xmlns:a16="http://schemas.microsoft.com/office/drawing/2014/main" id="{8682ADC3-8EE2-464E-AEBB-EE0F716AF5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596141"/>
              <a:ext cx="10635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89">
              <a:extLst>
                <a:ext uri="{FF2B5EF4-FFF2-40B4-BE49-F238E27FC236}">
                  <a16:creationId xmlns:a16="http://schemas.microsoft.com/office/drawing/2014/main" id="{0F349DBD-2C89-43D1-BAB0-F7E135B88B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0" y="-193276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0">
              <a:extLst>
                <a:ext uri="{FF2B5EF4-FFF2-40B4-BE49-F238E27FC236}">
                  <a16:creationId xmlns:a16="http://schemas.microsoft.com/office/drawing/2014/main" id="{B154E21E-76A3-481F-8F6A-8459986477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6635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1">
              <a:extLst>
                <a:ext uri="{FF2B5EF4-FFF2-40B4-BE49-F238E27FC236}">
                  <a16:creationId xmlns:a16="http://schemas.microsoft.com/office/drawing/2014/main" id="{3C8F6E4F-D6BC-413A-8CE4-CCE81507B9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2" y="-394484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2">
              <a:extLst>
                <a:ext uri="{FF2B5EF4-FFF2-40B4-BE49-F238E27FC236}">
                  <a16:creationId xmlns:a16="http://schemas.microsoft.com/office/drawing/2014/main" id="{593936FA-CE75-4FB9-8DF7-EBFCE38771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09986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3">
              <a:extLst>
                <a:ext uri="{FF2B5EF4-FFF2-40B4-BE49-F238E27FC236}">
                  <a16:creationId xmlns:a16="http://schemas.microsoft.com/office/drawing/2014/main" id="{6CF93D5F-83B7-4AA1-8333-FD823FD62E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058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4">
              <a:extLst>
                <a:ext uri="{FF2B5EF4-FFF2-40B4-BE49-F238E27FC236}">
                  <a16:creationId xmlns:a16="http://schemas.microsoft.com/office/drawing/2014/main" id="{4ED11B0E-7D1D-4BB1-8DB3-3F46FC6F4F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401" y="-6621275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5">
              <a:extLst>
                <a:ext uri="{FF2B5EF4-FFF2-40B4-BE49-F238E27FC236}">
                  <a16:creationId xmlns:a16="http://schemas.microsoft.com/office/drawing/2014/main" id="{19FA0D0A-F5D0-4FA8-9861-B91AFDD654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6">
              <a:extLst>
                <a:ext uri="{FF2B5EF4-FFF2-40B4-BE49-F238E27FC236}">
                  <a16:creationId xmlns:a16="http://schemas.microsoft.com/office/drawing/2014/main" id="{E80F8DA8-9E25-4717-8BE8-F456520F4E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7">
              <a:extLst>
                <a:ext uri="{FF2B5EF4-FFF2-40B4-BE49-F238E27FC236}">
                  <a16:creationId xmlns:a16="http://schemas.microsoft.com/office/drawing/2014/main" id="{26CCF9DE-DF76-4BCB-B980-27B3B11C89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6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198">
              <a:extLst>
                <a:ext uri="{FF2B5EF4-FFF2-40B4-BE49-F238E27FC236}">
                  <a16:creationId xmlns:a16="http://schemas.microsoft.com/office/drawing/2014/main" id="{C6476AF9-ED2A-4B07-A4DA-103D39ECE1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199">
              <a:extLst>
                <a:ext uri="{FF2B5EF4-FFF2-40B4-BE49-F238E27FC236}">
                  <a16:creationId xmlns:a16="http://schemas.microsoft.com/office/drawing/2014/main" id="{207AF99F-5D2D-47DB-BDA0-5A8B856438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0">
              <a:extLst>
                <a:ext uri="{FF2B5EF4-FFF2-40B4-BE49-F238E27FC236}">
                  <a16:creationId xmlns:a16="http://schemas.microsoft.com/office/drawing/2014/main" id="{2A15C862-443F-4044-9081-03D5816CE3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1">
              <a:extLst>
                <a:ext uri="{FF2B5EF4-FFF2-40B4-BE49-F238E27FC236}">
                  <a16:creationId xmlns:a16="http://schemas.microsoft.com/office/drawing/2014/main" id="{82A31664-D020-47CF-8657-5D2D3D9D11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3285267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2">
              <a:extLst>
                <a:ext uri="{FF2B5EF4-FFF2-40B4-BE49-F238E27FC236}">
                  <a16:creationId xmlns:a16="http://schemas.microsoft.com/office/drawing/2014/main" id="{1D4978DF-2CE5-48F6-99D7-AFDCB20CAC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0" y="-39551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3">
              <a:extLst>
                <a:ext uri="{FF2B5EF4-FFF2-40B4-BE49-F238E27FC236}">
                  <a16:creationId xmlns:a16="http://schemas.microsoft.com/office/drawing/2014/main" id="{98185DB7-F441-4F1A-96FF-6AD53CC376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02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4">
              <a:extLst>
                <a:ext uri="{FF2B5EF4-FFF2-40B4-BE49-F238E27FC236}">
                  <a16:creationId xmlns:a16="http://schemas.microsoft.com/office/drawing/2014/main" id="{38BD888F-F305-4D31-A156-15FC85C4F9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5" y="-596089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6">
              <a:extLst>
                <a:ext uri="{FF2B5EF4-FFF2-40B4-BE49-F238E27FC236}">
                  <a16:creationId xmlns:a16="http://schemas.microsoft.com/office/drawing/2014/main" id="{276432F2-6D90-4637-8079-68903AF5F0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7">
              <a:extLst>
                <a:ext uri="{FF2B5EF4-FFF2-40B4-BE49-F238E27FC236}">
                  <a16:creationId xmlns:a16="http://schemas.microsoft.com/office/drawing/2014/main" id="{FAFA9170-02AF-42F1-9FE8-449F8C15CD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746835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08">
              <a:extLst>
                <a:ext uri="{FF2B5EF4-FFF2-40B4-BE49-F238E27FC236}">
                  <a16:creationId xmlns:a16="http://schemas.microsoft.com/office/drawing/2014/main" id="{CDABAB92-A100-4366-85E6-2F8BFF1E4C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09">
              <a:extLst>
                <a:ext uri="{FF2B5EF4-FFF2-40B4-BE49-F238E27FC236}">
                  <a16:creationId xmlns:a16="http://schemas.microsoft.com/office/drawing/2014/main" id="{FF72023F-2F89-4EB0-9F2C-DBD1DCB0C8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3" y="-1263660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0">
              <a:extLst>
                <a:ext uri="{FF2B5EF4-FFF2-40B4-BE49-F238E27FC236}">
                  <a16:creationId xmlns:a16="http://schemas.microsoft.com/office/drawing/2014/main" id="{C21347F4-C3CC-4CFB-9131-78BBB17019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4" y="-2601873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1">
              <a:extLst>
                <a:ext uri="{FF2B5EF4-FFF2-40B4-BE49-F238E27FC236}">
                  <a16:creationId xmlns:a16="http://schemas.microsoft.com/office/drawing/2014/main" id="{633B53C7-8888-470F-8347-1681E83E24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2">
              <a:extLst>
                <a:ext uri="{FF2B5EF4-FFF2-40B4-BE49-F238E27FC236}">
                  <a16:creationId xmlns:a16="http://schemas.microsoft.com/office/drawing/2014/main" id="{BBAA173C-F820-4275-B95C-8E243D46D9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6" y="-460760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3">
              <a:extLst>
                <a:ext uri="{FF2B5EF4-FFF2-40B4-BE49-F238E27FC236}">
                  <a16:creationId xmlns:a16="http://schemas.microsoft.com/office/drawing/2014/main" id="{A5B2AE7D-F921-43DD-A178-504F56B865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78299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4">
              <a:extLst>
                <a:ext uri="{FF2B5EF4-FFF2-40B4-BE49-F238E27FC236}">
                  <a16:creationId xmlns:a16="http://schemas.microsoft.com/office/drawing/2014/main" id="{8DF18AFB-B057-4C8D-AC10-0A024C5559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6" y="-661889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5">
              <a:extLst>
                <a:ext uri="{FF2B5EF4-FFF2-40B4-BE49-F238E27FC236}">
                  <a16:creationId xmlns:a16="http://schemas.microsoft.com/office/drawing/2014/main" id="{12D0C179-37B7-4EC1-A01C-6FCAF6C4C7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728879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6">
              <a:extLst>
                <a:ext uri="{FF2B5EF4-FFF2-40B4-BE49-F238E27FC236}">
                  <a16:creationId xmlns:a16="http://schemas.microsoft.com/office/drawing/2014/main" id="{B0C07CDF-D829-43B4-96CD-8A4F6C023E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5" y="207869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7">
              <a:extLst>
                <a:ext uri="{FF2B5EF4-FFF2-40B4-BE49-F238E27FC236}">
                  <a16:creationId xmlns:a16="http://schemas.microsoft.com/office/drawing/2014/main" id="{ADD97DEB-3D71-4221-9F78-F0FDE50364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3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18">
              <a:extLst>
                <a:ext uri="{FF2B5EF4-FFF2-40B4-BE49-F238E27FC236}">
                  <a16:creationId xmlns:a16="http://schemas.microsoft.com/office/drawing/2014/main" id="{E14EF44B-A45C-4DA5-A69E-6BE21D3848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19">
              <a:extLst>
                <a:ext uri="{FF2B5EF4-FFF2-40B4-BE49-F238E27FC236}">
                  <a16:creationId xmlns:a16="http://schemas.microsoft.com/office/drawing/2014/main" id="{2C0CE094-D495-4D22-879E-E9EA02BB70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0">
              <a:extLst>
                <a:ext uri="{FF2B5EF4-FFF2-40B4-BE49-F238E27FC236}">
                  <a16:creationId xmlns:a16="http://schemas.microsoft.com/office/drawing/2014/main" id="{67A180F2-0743-4169-8A3D-C767824897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4" y="-194149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1">
              <a:extLst>
                <a:ext uri="{FF2B5EF4-FFF2-40B4-BE49-F238E27FC236}">
                  <a16:creationId xmlns:a16="http://schemas.microsoft.com/office/drawing/2014/main" id="{AB8190C0-691D-439C-9762-F6586DB6CE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4" y="-2611398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2">
              <a:extLst>
                <a:ext uri="{FF2B5EF4-FFF2-40B4-BE49-F238E27FC236}">
                  <a16:creationId xmlns:a16="http://schemas.microsoft.com/office/drawing/2014/main" id="{EB31BE2B-BE68-4D6F-882F-0323B2F158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274" y="-395278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3">
              <a:extLst>
                <a:ext uri="{FF2B5EF4-FFF2-40B4-BE49-F238E27FC236}">
                  <a16:creationId xmlns:a16="http://schemas.microsoft.com/office/drawing/2014/main" id="{0146D3FB-D0ED-4633-9F52-DFCB9DAE04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4622686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4">
              <a:extLst>
                <a:ext uri="{FF2B5EF4-FFF2-40B4-BE49-F238E27FC236}">
                  <a16:creationId xmlns:a16="http://schemas.microsoft.com/office/drawing/2014/main" id="{B87A4C62-11E1-4082-AD8D-87630FC3F7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595693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5">
              <a:extLst>
                <a:ext uri="{FF2B5EF4-FFF2-40B4-BE49-F238E27FC236}">
                  <a16:creationId xmlns:a16="http://schemas.microsoft.com/office/drawing/2014/main" id="{8024D6C9-28C0-4F74-ADA5-D7416A9810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-662921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6">
              <a:extLst>
                <a:ext uri="{FF2B5EF4-FFF2-40B4-BE49-F238E27FC236}">
                  <a16:creationId xmlns:a16="http://schemas.microsoft.com/office/drawing/2014/main" id="{8CDB7ABF-3212-450C-B341-785837AC0B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363" y="751597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7">
              <a:extLst>
                <a:ext uri="{FF2B5EF4-FFF2-40B4-BE49-F238E27FC236}">
                  <a16:creationId xmlns:a16="http://schemas.microsoft.com/office/drawing/2014/main" id="{23D0490A-A32E-4B06-B916-2E52A9C30D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80109"/>
              <a:ext cx="10635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28">
              <a:extLst>
                <a:ext uri="{FF2B5EF4-FFF2-40B4-BE49-F238E27FC236}">
                  <a16:creationId xmlns:a16="http://schemas.microsoft.com/office/drawing/2014/main" id="{0EA528D2-EB48-428E-83D7-C057DBABFB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29">
              <a:extLst>
                <a:ext uri="{FF2B5EF4-FFF2-40B4-BE49-F238E27FC236}">
                  <a16:creationId xmlns:a16="http://schemas.microsoft.com/office/drawing/2014/main" id="{6DC3BEC8-32C7-446C-A248-BC4C805440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210" y="-1931973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0">
              <a:extLst>
                <a:ext uri="{FF2B5EF4-FFF2-40B4-BE49-F238E27FC236}">
                  <a16:creationId xmlns:a16="http://schemas.microsoft.com/office/drawing/2014/main" id="{55E1DDEB-6476-4CEF-835B-333A008EF6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1" y="-3268598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1">
              <a:extLst>
                <a:ext uri="{FF2B5EF4-FFF2-40B4-BE49-F238E27FC236}">
                  <a16:creationId xmlns:a16="http://schemas.microsoft.com/office/drawing/2014/main" id="{55540DB1-4AE8-43ED-934C-D1C4811382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2">
              <a:extLst>
                <a:ext uri="{FF2B5EF4-FFF2-40B4-BE49-F238E27FC236}">
                  <a16:creationId xmlns:a16="http://schemas.microsoft.com/office/drawing/2014/main" id="{C7A613F3-AC9E-41FA-9335-06259720FD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2" y="-528068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3">
              <a:extLst>
                <a:ext uri="{FF2B5EF4-FFF2-40B4-BE49-F238E27FC236}">
                  <a16:creationId xmlns:a16="http://schemas.microsoft.com/office/drawing/2014/main" id="{EF61281C-D7F6-483C-A6AD-5B5857D31E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49787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4">
              <a:extLst>
                <a:ext uri="{FF2B5EF4-FFF2-40B4-BE49-F238E27FC236}">
                  <a16:creationId xmlns:a16="http://schemas.microsoft.com/office/drawing/2014/main" id="{53D069CF-E45C-423E-994F-A49071A35D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667" y="-7286413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5">
              <a:extLst>
                <a:ext uri="{FF2B5EF4-FFF2-40B4-BE49-F238E27FC236}">
                  <a16:creationId xmlns:a16="http://schemas.microsoft.com/office/drawing/2014/main" id="{8E357D6F-4140-469D-A909-F42A402D3D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1" y="-795710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6">
              <a:extLst>
                <a:ext uri="{FF2B5EF4-FFF2-40B4-BE49-F238E27FC236}">
                  <a16:creationId xmlns:a16="http://schemas.microsoft.com/office/drawing/2014/main" id="{519CF5C2-B7FE-4087-9F08-A8D359545F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6" y="1411179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7">
              <a:extLst>
                <a:ext uri="{FF2B5EF4-FFF2-40B4-BE49-F238E27FC236}">
                  <a16:creationId xmlns:a16="http://schemas.microsoft.com/office/drawing/2014/main" id="{DAE71D3A-FD08-4493-8DED-A471D6EC4D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30" y="74048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38">
              <a:extLst>
                <a:ext uri="{FF2B5EF4-FFF2-40B4-BE49-F238E27FC236}">
                  <a16:creationId xmlns:a16="http://schemas.microsoft.com/office/drawing/2014/main" id="{4ECC874B-B6DC-4348-ACBC-B47E40DE0E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0" y="-5977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39">
              <a:extLst>
                <a:ext uri="{FF2B5EF4-FFF2-40B4-BE49-F238E27FC236}">
                  <a16:creationId xmlns:a16="http://schemas.microsoft.com/office/drawing/2014/main" id="{FE53097F-130E-4C92-9525-919E35789E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127001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0">
              <a:extLst>
                <a:ext uri="{FF2B5EF4-FFF2-40B4-BE49-F238E27FC236}">
                  <a16:creationId xmlns:a16="http://schemas.microsoft.com/office/drawing/2014/main" id="{FEB4D012-C763-49F8-9BEE-3753AF6B74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26090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1">
              <a:extLst>
                <a:ext uri="{FF2B5EF4-FFF2-40B4-BE49-F238E27FC236}">
                  <a16:creationId xmlns:a16="http://schemas.microsoft.com/office/drawing/2014/main" id="{13FB6B61-BCCC-4950-A7DD-D4BE05EE3D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416" y="-3280504"/>
              <a:ext cx="106359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2">
              <a:extLst>
                <a:ext uri="{FF2B5EF4-FFF2-40B4-BE49-F238E27FC236}">
                  <a16:creationId xmlns:a16="http://schemas.microsoft.com/office/drawing/2014/main" id="{6BA15990-E31B-47D8-8B88-C14F03A213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203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3">
              <a:extLst>
                <a:ext uri="{FF2B5EF4-FFF2-40B4-BE49-F238E27FC236}">
                  <a16:creationId xmlns:a16="http://schemas.microsoft.com/office/drawing/2014/main" id="{55F7EFA9-75DA-49DB-AD2A-1CF6CD2488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4">
              <a:extLst>
                <a:ext uri="{FF2B5EF4-FFF2-40B4-BE49-F238E27FC236}">
                  <a16:creationId xmlns:a16="http://schemas.microsoft.com/office/drawing/2014/main" id="{C9A326D9-006B-4118-8947-F976DBC9C7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7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5">
              <a:extLst>
                <a:ext uri="{FF2B5EF4-FFF2-40B4-BE49-F238E27FC236}">
                  <a16:creationId xmlns:a16="http://schemas.microsoft.com/office/drawing/2014/main" id="{14DA8681-8C45-4F2B-99E9-49F0BEBAD7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7" y="-73014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6">
              <a:extLst>
                <a:ext uri="{FF2B5EF4-FFF2-40B4-BE49-F238E27FC236}">
                  <a16:creationId xmlns:a16="http://schemas.microsoft.com/office/drawing/2014/main" id="{B1BCF9BC-DC2D-46B7-B91F-37BFA075B1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620" y="83284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7">
              <a:extLst>
                <a:ext uri="{FF2B5EF4-FFF2-40B4-BE49-F238E27FC236}">
                  <a16:creationId xmlns:a16="http://schemas.microsoft.com/office/drawing/2014/main" id="{6A07263E-8142-4676-ABBC-10D99B88EB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899" y="-58899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48">
              <a:extLst>
                <a:ext uri="{FF2B5EF4-FFF2-40B4-BE49-F238E27FC236}">
                  <a16:creationId xmlns:a16="http://schemas.microsoft.com/office/drawing/2014/main" id="{C12D8FA6-B790-46B6-94BB-11191A0D2D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192800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49">
              <a:extLst>
                <a:ext uri="{FF2B5EF4-FFF2-40B4-BE49-F238E27FC236}">
                  <a16:creationId xmlns:a16="http://schemas.microsoft.com/office/drawing/2014/main" id="{197E7DD0-6B93-416E-AF16-64C4B8B051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0">
              <a:extLst>
                <a:ext uri="{FF2B5EF4-FFF2-40B4-BE49-F238E27FC236}">
                  <a16:creationId xmlns:a16="http://schemas.microsoft.com/office/drawing/2014/main" id="{EBD61B48-E2DA-4183-B631-C238EDE5E8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1">
              <a:extLst>
                <a:ext uri="{FF2B5EF4-FFF2-40B4-BE49-F238E27FC236}">
                  <a16:creationId xmlns:a16="http://schemas.microsoft.com/office/drawing/2014/main" id="{7C62E3A7-F30E-4C44-A3C5-F5BD11EE94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2">
              <a:extLst>
                <a:ext uri="{FF2B5EF4-FFF2-40B4-BE49-F238E27FC236}">
                  <a16:creationId xmlns:a16="http://schemas.microsoft.com/office/drawing/2014/main" id="{BCF67D2D-9F75-4ECE-90CF-D2C5D653AA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0" y="-594820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3">
              <a:extLst>
                <a:ext uri="{FF2B5EF4-FFF2-40B4-BE49-F238E27FC236}">
                  <a16:creationId xmlns:a16="http://schemas.microsoft.com/office/drawing/2014/main" id="{94B333F3-7AE0-4CA6-8706-841E5FFF7C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2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4">
              <a:extLst>
                <a:ext uri="{FF2B5EF4-FFF2-40B4-BE49-F238E27FC236}">
                  <a16:creationId xmlns:a16="http://schemas.microsoft.com/office/drawing/2014/main" id="{9CE74E5E-AC55-491C-B821-7538246466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6" y="-7953138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5">
              <a:extLst>
                <a:ext uri="{FF2B5EF4-FFF2-40B4-BE49-F238E27FC236}">
                  <a16:creationId xmlns:a16="http://schemas.microsoft.com/office/drawing/2014/main" id="{CC509A7C-07D6-40F3-8A4E-3C1DF21BF8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24626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6">
              <a:extLst>
                <a:ext uri="{FF2B5EF4-FFF2-40B4-BE49-F238E27FC236}">
                  <a16:creationId xmlns:a16="http://schemas.microsoft.com/office/drawing/2014/main" id="{F58FA1F2-7895-4332-BF14-CD1EB5FA8E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7388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7">
              <a:extLst>
                <a:ext uri="{FF2B5EF4-FFF2-40B4-BE49-F238E27FC236}">
                  <a16:creationId xmlns:a16="http://schemas.microsoft.com/office/drawing/2014/main" id="{E16A4E1E-D881-45E2-A98B-9660429773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125" y="72172"/>
              <a:ext cx="103183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58">
              <a:extLst>
                <a:ext uri="{FF2B5EF4-FFF2-40B4-BE49-F238E27FC236}">
                  <a16:creationId xmlns:a16="http://schemas.microsoft.com/office/drawing/2014/main" id="{DC42DE43-3611-45AE-865A-459DAEDBE3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8" y="-126604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59">
              <a:extLst>
                <a:ext uri="{FF2B5EF4-FFF2-40B4-BE49-F238E27FC236}">
                  <a16:creationId xmlns:a16="http://schemas.microsoft.com/office/drawing/2014/main" id="{DD390E20-4C1C-4B16-ADB0-7F88A21827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0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0">
              <a:extLst>
                <a:ext uri="{FF2B5EF4-FFF2-40B4-BE49-F238E27FC236}">
                  <a16:creationId xmlns:a16="http://schemas.microsoft.com/office/drawing/2014/main" id="{29449531-A89D-414A-A809-9CC50660E9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32773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1">
              <a:extLst>
                <a:ext uri="{FF2B5EF4-FFF2-40B4-BE49-F238E27FC236}">
                  <a16:creationId xmlns:a16="http://schemas.microsoft.com/office/drawing/2014/main" id="{2254FA26-0452-49FB-9387-35AD464F87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80" y="-3948023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2">
              <a:extLst>
                <a:ext uri="{FF2B5EF4-FFF2-40B4-BE49-F238E27FC236}">
                  <a16:creationId xmlns:a16="http://schemas.microsoft.com/office/drawing/2014/main" id="{2A1A545B-130A-4173-B237-8C1EB8E20A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8" y="-528782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3">
              <a:extLst>
                <a:ext uri="{FF2B5EF4-FFF2-40B4-BE49-F238E27FC236}">
                  <a16:creationId xmlns:a16="http://schemas.microsoft.com/office/drawing/2014/main" id="{EF3779FD-F43B-4BA6-B875-7F291BDF80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85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4">
              <a:extLst>
                <a:ext uri="{FF2B5EF4-FFF2-40B4-BE49-F238E27FC236}">
                  <a16:creationId xmlns:a16="http://schemas.microsoft.com/office/drawing/2014/main" id="{2953B7B8-17E9-488C-8E82-6726A49E1A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325" y="-729831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5">
              <a:extLst>
                <a:ext uri="{FF2B5EF4-FFF2-40B4-BE49-F238E27FC236}">
                  <a16:creationId xmlns:a16="http://schemas.microsoft.com/office/drawing/2014/main" id="{40628436-5A34-4474-9B22-E323AA0FCA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222" y="-7965044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6">
              <a:extLst>
                <a:ext uri="{FF2B5EF4-FFF2-40B4-BE49-F238E27FC236}">
                  <a16:creationId xmlns:a16="http://schemas.microsoft.com/office/drawing/2014/main" id="{B02A2F14-E261-4EC3-B3EC-51ABEE3317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-58979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7">
              <a:extLst>
                <a:ext uri="{FF2B5EF4-FFF2-40B4-BE49-F238E27FC236}">
                  <a16:creationId xmlns:a16="http://schemas.microsoft.com/office/drawing/2014/main" id="{1F0DB4C7-1375-4841-8A04-650346324A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950" y="-126127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68">
              <a:extLst>
                <a:ext uri="{FF2B5EF4-FFF2-40B4-BE49-F238E27FC236}">
                  <a16:creationId xmlns:a16="http://schemas.microsoft.com/office/drawing/2014/main" id="{B48313A5-4E86-4858-A7A1-52E8F4ED47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2595523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69">
              <a:extLst>
                <a:ext uri="{FF2B5EF4-FFF2-40B4-BE49-F238E27FC236}">
                  <a16:creationId xmlns:a16="http://schemas.microsoft.com/office/drawing/2014/main" id="{5C847CC9-8924-49C7-9669-D444F3EDE1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931" y="-3266217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0">
              <a:extLst>
                <a:ext uri="{FF2B5EF4-FFF2-40B4-BE49-F238E27FC236}">
                  <a16:creationId xmlns:a16="http://schemas.microsoft.com/office/drawing/2014/main" id="{8B468D01-116F-48C5-9943-CA522BEF03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045" y="-4605224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1">
              <a:extLst>
                <a:ext uri="{FF2B5EF4-FFF2-40B4-BE49-F238E27FC236}">
                  <a16:creationId xmlns:a16="http://schemas.microsoft.com/office/drawing/2014/main" id="{55E28480-8761-4E8F-B50A-1F05D6CD8C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5276711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2">
              <a:extLst>
                <a:ext uri="{FF2B5EF4-FFF2-40B4-BE49-F238E27FC236}">
                  <a16:creationId xmlns:a16="http://schemas.microsoft.com/office/drawing/2014/main" id="{E8B28B00-A408-48E2-8678-5CDC1AD89A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492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3">
              <a:extLst>
                <a:ext uri="{FF2B5EF4-FFF2-40B4-BE49-F238E27FC236}">
                  <a16:creationId xmlns:a16="http://schemas.microsoft.com/office/drawing/2014/main" id="{DFE6C038-5AAF-45E5-8547-C6C557D95A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4" y="-7286413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4">
              <a:extLst>
                <a:ext uri="{FF2B5EF4-FFF2-40B4-BE49-F238E27FC236}">
                  <a16:creationId xmlns:a16="http://schemas.microsoft.com/office/drawing/2014/main" id="{EDD79B6A-9B00-4B67-A7E5-E445E473EF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149" y="-86222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5">
              <a:extLst>
                <a:ext uri="{FF2B5EF4-FFF2-40B4-BE49-F238E27FC236}">
                  <a16:creationId xmlns:a16="http://schemas.microsoft.com/office/drawing/2014/main" id="{0152846F-871B-4DB1-B53D-02628E7844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2" y="-929770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6">
              <a:extLst>
                <a:ext uri="{FF2B5EF4-FFF2-40B4-BE49-F238E27FC236}">
                  <a16:creationId xmlns:a16="http://schemas.microsoft.com/office/drawing/2014/main" id="{62B97569-3092-4B54-B19E-5DEFD1D52F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705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7">
              <a:extLst>
                <a:ext uri="{FF2B5EF4-FFF2-40B4-BE49-F238E27FC236}">
                  <a16:creationId xmlns:a16="http://schemas.microsoft.com/office/drawing/2014/main" id="{B9FCD06B-A742-4B42-BDDE-10E47A5B1E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5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78">
              <a:extLst>
                <a:ext uri="{FF2B5EF4-FFF2-40B4-BE49-F238E27FC236}">
                  <a16:creationId xmlns:a16="http://schemas.microsoft.com/office/drawing/2014/main" id="{64F93AAF-A9B6-438B-B59E-0E60978ADA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115" y="-193911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79">
              <a:extLst>
                <a:ext uri="{FF2B5EF4-FFF2-40B4-BE49-F238E27FC236}">
                  <a16:creationId xmlns:a16="http://schemas.microsoft.com/office/drawing/2014/main" id="{F9177577-AD05-482B-B49C-F38B8A51B6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775" y="-26106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0">
              <a:extLst>
                <a:ext uri="{FF2B5EF4-FFF2-40B4-BE49-F238E27FC236}">
                  <a16:creationId xmlns:a16="http://schemas.microsoft.com/office/drawing/2014/main" id="{3C8E5F30-7DC4-4511-B7D9-2903D4DFE9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394484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1">
              <a:extLst>
                <a:ext uri="{FF2B5EF4-FFF2-40B4-BE49-F238E27FC236}">
                  <a16:creationId xmlns:a16="http://schemas.microsoft.com/office/drawing/2014/main" id="{891184E3-03B7-4243-8D85-D7AD95F83D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5" y="-46155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2">
              <a:extLst>
                <a:ext uri="{FF2B5EF4-FFF2-40B4-BE49-F238E27FC236}">
                  <a16:creationId xmlns:a16="http://schemas.microsoft.com/office/drawing/2014/main" id="{256D4A16-F553-46B2-B623-1773199EF4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8" y="-59561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3">
              <a:extLst>
                <a:ext uri="{FF2B5EF4-FFF2-40B4-BE49-F238E27FC236}">
                  <a16:creationId xmlns:a16="http://schemas.microsoft.com/office/drawing/2014/main" id="{14F15F01-8FC9-47D6-9875-62C7B57566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662603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4">
              <a:extLst>
                <a:ext uri="{FF2B5EF4-FFF2-40B4-BE49-F238E27FC236}">
                  <a16:creationId xmlns:a16="http://schemas.microsoft.com/office/drawing/2014/main" id="{C4A155CA-D2C0-41B5-848D-1BCFC1288A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7" y="-7965837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5">
              <a:extLst>
                <a:ext uri="{FF2B5EF4-FFF2-40B4-BE49-F238E27FC236}">
                  <a16:creationId xmlns:a16="http://schemas.microsoft.com/office/drawing/2014/main" id="{4AAD512B-6008-4DF1-BDBA-D832E35DD0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6" y="-863256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6">
              <a:extLst>
                <a:ext uri="{FF2B5EF4-FFF2-40B4-BE49-F238E27FC236}">
                  <a16:creationId xmlns:a16="http://schemas.microsoft.com/office/drawing/2014/main" id="{AC6CE897-7DD6-4B8C-8808-BBB18479C6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-125810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7">
              <a:extLst>
                <a:ext uri="{FF2B5EF4-FFF2-40B4-BE49-F238E27FC236}">
                  <a16:creationId xmlns:a16="http://schemas.microsoft.com/office/drawing/2014/main" id="{07E31372-9160-45A5-9B95-620D358240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3" y="-192879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88">
              <a:extLst>
                <a:ext uri="{FF2B5EF4-FFF2-40B4-BE49-F238E27FC236}">
                  <a16:creationId xmlns:a16="http://schemas.microsoft.com/office/drawing/2014/main" id="{CAE8B00C-0E03-44EC-A87F-3236551D64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734" y="-3268598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89">
              <a:extLst>
                <a:ext uri="{FF2B5EF4-FFF2-40B4-BE49-F238E27FC236}">
                  <a16:creationId xmlns:a16="http://schemas.microsoft.com/office/drawing/2014/main" id="{546A16BF-2D62-4334-B819-AE6A825ABF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3935324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0">
              <a:extLst>
                <a:ext uri="{FF2B5EF4-FFF2-40B4-BE49-F238E27FC236}">
                  <a16:creationId xmlns:a16="http://schemas.microsoft.com/office/drawing/2014/main" id="{6E98FF67-2A96-4EF0-BF61-4767AE2D05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64" y="-5271949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1">
              <a:extLst>
                <a:ext uri="{FF2B5EF4-FFF2-40B4-BE49-F238E27FC236}">
                  <a16:creationId xmlns:a16="http://schemas.microsoft.com/office/drawing/2014/main" id="{A9CDFCB9-4190-4DA6-A386-71EA9F3A9B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5945025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2">
              <a:extLst>
                <a:ext uri="{FF2B5EF4-FFF2-40B4-BE49-F238E27FC236}">
                  <a16:creationId xmlns:a16="http://schemas.microsoft.com/office/drawing/2014/main" id="{16AF282B-74B9-47CE-B7F9-3FE70455FE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728323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3">
              <a:extLst>
                <a:ext uri="{FF2B5EF4-FFF2-40B4-BE49-F238E27FC236}">
                  <a16:creationId xmlns:a16="http://schemas.microsoft.com/office/drawing/2014/main" id="{83A69077-49BA-41AF-9FE3-BFC89EB6AB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2" y="-7953137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4">
              <a:extLst>
                <a:ext uri="{FF2B5EF4-FFF2-40B4-BE49-F238E27FC236}">
                  <a16:creationId xmlns:a16="http://schemas.microsoft.com/office/drawing/2014/main" id="{AFD0717B-F18C-4BE2-9331-24DC23CD9F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407" y="-9295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5">
              <a:extLst>
                <a:ext uri="{FF2B5EF4-FFF2-40B4-BE49-F238E27FC236}">
                  <a16:creationId xmlns:a16="http://schemas.microsoft.com/office/drawing/2014/main" id="{D54C1267-EE6E-4A80-8690-632405C52A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8" y="-9966013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6">
              <a:extLst>
                <a:ext uri="{FF2B5EF4-FFF2-40B4-BE49-F238E27FC236}">
                  <a16:creationId xmlns:a16="http://schemas.microsoft.com/office/drawing/2014/main" id="{2C6742E9-CD21-4CDE-A986-E67A3BBA3C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59772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7">
              <a:extLst>
                <a:ext uri="{FF2B5EF4-FFF2-40B4-BE49-F238E27FC236}">
                  <a16:creationId xmlns:a16="http://schemas.microsoft.com/office/drawing/2014/main" id="{FEB61C0F-274A-4B6F-8D3F-0D09A83649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051" y="-12676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298">
              <a:extLst>
                <a:ext uri="{FF2B5EF4-FFF2-40B4-BE49-F238E27FC236}">
                  <a16:creationId xmlns:a16="http://schemas.microsoft.com/office/drawing/2014/main" id="{21691456-A6B2-482D-8985-E1C4EE120B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6372" y="-26058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299">
              <a:extLst>
                <a:ext uri="{FF2B5EF4-FFF2-40B4-BE49-F238E27FC236}">
                  <a16:creationId xmlns:a16="http://schemas.microsoft.com/office/drawing/2014/main" id="{F80F165F-7F2C-466F-B49E-55630CEF20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032" y="-327891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0">
              <a:extLst>
                <a:ext uri="{FF2B5EF4-FFF2-40B4-BE49-F238E27FC236}">
                  <a16:creationId xmlns:a16="http://schemas.microsoft.com/office/drawing/2014/main" id="{B893EB0A-92A1-47C3-9FB8-1B4F19A375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146" y="-4613161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1">
              <a:extLst>
                <a:ext uri="{FF2B5EF4-FFF2-40B4-BE49-F238E27FC236}">
                  <a16:creationId xmlns:a16="http://schemas.microsoft.com/office/drawing/2014/main" id="{E2E70D8F-C4C8-4012-B86B-BE6D0FB3CB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3" y="-5283061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2">
              <a:extLst>
                <a:ext uri="{FF2B5EF4-FFF2-40B4-BE49-F238E27FC236}">
                  <a16:creationId xmlns:a16="http://schemas.microsoft.com/office/drawing/2014/main" id="{3C4E6953-AC8F-4201-9386-52277AC00F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662445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3">
              <a:extLst>
                <a:ext uri="{FF2B5EF4-FFF2-40B4-BE49-F238E27FC236}">
                  <a16:creationId xmlns:a16="http://schemas.microsoft.com/office/drawing/2014/main" id="{F54D7B4B-7A39-4917-ABE7-4B5E09E09E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7294350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4">
              <a:extLst>
                <a:ext uri="{FF2B5EF4-FFF2-40B4-BE49-F238E27FC236}">
                  <a16:creationId xmlns:a16="http://schemas.microsoft.com/office/drawing/2014/main" id="{584C3125-0E84-4A9B-B919-511F5B18CC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251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5">
              <a:extLst>
                <a:ext uri="{FF2B5EF4-FFF2-40B4-BE49-F238E27FC236}">
                  <a16:creationId xmlns:a16="http://schemas.microsoft.com/office/drawing/2014/main" id="{135E334D-E57A-4A40-BAF0-A2E1847323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3" y="-930563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6">
              <a:extLst>
                <a:ext uri="{FF2B5EF4-FFF2-40B4-BE49-F238E27FC236}">
                  <a16:creationId xmlns:a16="http://schemas.microsoft.com/office/drawing/2014/main" id="{2703A9A3-7A93-45ED-8024-FD506C1990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1920067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7">
              <a:extLst>
                <a:ext uri="{FF2B5EF4-FFF2-40B4-BE49-F238E27FC236}">
                  <a16:creationId xmlns:a16="http://schemas.microsoft.com/office/drawing/2014/main" id="{ED51495F-D434-42B8-91D9-A463BFA180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083" y="-259234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08">
              <a:extLst>
                <a:ext uri="{FF2B5EF4-FFF2-40B4-BE49-F238E27FC236}">
                  <a16:creationId xmlns:a16="http://schemas.microsoft.com/office/drawing/2014/main" id="{847B327A-B0FE-4F29-AA7E-878084FEB6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7" y="-393611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09">
              <a:extLst>
                <a:ext uri="{FF2B5EF4-FFF2-40B4-BE49-F238E27FC236}">
                  <a16:creationId xmlns:a16="http://schemas.microsoft.com/office/drawing/2014/main" id="{56B9DCE1-0486-4DE9-9686-88B493F7B0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651" y="-4603636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0">
              <a:extLst>
                <a:ext uri="{FF2B5EF4-FFF2-40B4-BE49-F238E27FC236}">
                  <a16:creationId xmlns:a16="http://schemas.microsoft.com/office/drawing/2014/main" id="{2E11C417-6522-45DA-8669-9915DA508C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3559" y="-5945025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1">
              <a:extLst>
                <a:ext uri="{FF2B5EF4-FFF2-40B4-BE49-F238E27FC236}">
                  <a16:creationId xmlns:a16="http://schemas.microsoft.com/office/drawing/2014/main" id="{2D438F58-30AC-44E9-A307-D6267077AF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66173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2">
              <a:extLst>
                <a:ext uri="{FF2B5EF4-FFF2-40B4-BE49-F238E27FC236}">
                  <a16:creationId xmlns:a16="http://schemas.microsoft.com/office/drawing/2014/main" id="{9F559AF5-6739-45E8-8A64-D82EC1F23B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795155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3">
              <a:extLst>
                <a:ext uri="{FF2B5EF4-FFF2-40B4-BE49-F238E27FC236}">
                  <a16:creationId xmlns:a16="http://schemas.microsoft.com/office/drawing/2014/main" id="{0A6EDD44-768A-4A76-9394-29EED55F5E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756" y="-862224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4">
              <a:extLst>
                <a:ext uri="{FF2B5EF4-FFF2-40B4-BE49-F238E27FC236}">
                  <a16:creationId xmlns:a16="http://schemas.microsoft.com/office/drawing/2014/main" id="{54803F76-4C14-4C40-A307-28B58557F7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63" y="-99620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5">
              <a:extLst>
                <a:ext uri="{FF2B5EF4-FFF2-40B4-BE49-F238E27FC236}">
                  <a16:creationId xmlns:a16="http://schemas.microsoft.com/office/drawing/2014/main" id="{479EDEF8-2315-469A-9E07-DBA0C6E40C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911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6">
              <a:extLst>
                <a:ext uri="{FF2B5EF4-FFF2-40B4-BE49-F238E27FC236}">
                  <a16:creationId xmlns:a16="http://schemas.microsoft.com/office/drawing/2014/main" id="{F340FC61-BC36-40AA-991F-4CF02BE552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473" y="-126445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7">
              <a:extLst>
                <a:ext uri="{FF2B5EF4-FFF2-40B4-BE49-F238E27FC236}">
                  <a16:creationId xmlns:a16="http://schemas.microsoft.com/office/drawing/2014/main" id="{EB362018-65EF-4FC0-ACF4-B057E7DF0E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9103" y="-1930385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18">
              <a:extLst>
                <a:ext uri="{FF2B5EF4-FFF2-40B4-BE49-F238E27FC236}">
                  <a16:creationId xmlns:a16="http://schemas.microsoft.com/office/drawing/2014/main" id="{BDB38DF8-4B2D-41EF-90F2-B6860768B6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629" y="-32741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19">
              <a:extLst>
                <a:ext uri="{FF2B5EF4-FFF2-40B4-BE49-F238E27FC236}">
                  <a16:creationId xmlns:a16="http://schemas.microsoft.com/office/drawing/2014/main" id="{C6F7A6B4-535F-4FC1-B4E0-75A6D5A400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702" y="-39456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0">
              <a:extLst>
                <a:ext uri="{FF2B5EF4-FFF2-40B4-BE49-F238E27FC236}">
                  <a16:creationId xmlns:a16="http://schemas.microsoft.com/office/drawing/2014/main" id="{0141AA36-C0FE-4342-9C78-309A15C76F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7" y="-528544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1">
              <a:extLst>
                <a:ext uri="{FF2B5EF4-FFF2-40B4-BE49-F238E27FC236}">
                  <a16:creationId xmlns:a16="http://schemas.microsoft.com/office/drawing/2014/main" id="{1F7365AC-6DE4-4668-AECF-4DFB409CC5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63" y="-5951375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2">
              <a:extLst>
                <a:ext uri="{FF2B5EF4-FFF2-40B4-BE49-F238E27FC236}">
                  <a16:creationId xmlns:a16="http://schemas.microsoft.com/office/drawing/2014/main" id="{1B6218DB-0197-4F75-95BA-3A8E6E5536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8" y="-729673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3">
              <a:extLst>
                <a:ext uri="{FF2B5EF4-FFF2-40B4-BE49-F238E27FC236}">
                  <a16:creationId xmlns:a16="http://schemas.microsoft.com/office/drawing/2014/main" id="{5AC88C28-EC7C-4712-8995-ABC142ED2D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796663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324">
              <a:extLst>
                <a:ext uri="{FF2B5EF4-FFF2-40B4-BE49-F238E27FC236}">
                  <a16:creationId xmlns:a16="http://schemas.microsoft.com/office/drawing/2014/main" id="{8A9E7A02-E5B2-48F6-81E3-1675CC988E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508" y="-930166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325">
              <a:extLst>
                <a:ext uri="{FF2B5EF4-FFF2-40B4-BE49-F238E27FC236}">
                  <a16:creationId xmlns:a16="http://schemas.microsoft.com/office/drawing/2014/main" id="{B98E3AF2-23F7-4806-A543-489ECBF07C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8" y="-997315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8412163" y="300038"/>
            <a:ext cx="3441700" cy="6234112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4056611" y="300038"/>
            <a:ext cx="4017415" cy="2908328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1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4056611" y="3579019"/>
            <a:ext cx="4017415" cy="2908328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7236611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18601191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">
            <a:extLst>
              <a:ext uri="{FF2B5EF4-FFF2-40B4-BE49-F238E27FC236}">
                <a16:creationId xmlns:a16="http://schemas.microsoft.com/office/drawing/2014/main" id="{DE8DC366-E801-4569-B8AF-EC58F73EF19E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4152900" y="-11258550"/>
            <a:ext cx="16078201" cy="16322675"/>
            <a:chOff x="2727789" y="-10719254"/>
            <a:chExt cx="16077776" cy="16322072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7820D875-1D65-4877-B9B3-22FF4BD7B7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647" y="2812090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7B53663D-ED2F-4AFD-AA0A-43B496AEB5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7" y="214218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9ED8D3D5-BB23-4DC3-A42E-3BBBC8394F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234" y="146911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0C18F2AE-29D9-4EDE-8F2A-D6971A4ACF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803182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F3922795-FB89-446A-BC64-3E61382A24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130107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443F7839-6D1E-4433-9811-173DD2F168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54058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ED7B275C-11B5-48FC-8997-0EF77E4299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9" y="-121366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9D35A417-EE0E-4DB1-A6F5-EFD6E168A2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505" y="-188356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9CA065E-3E7A-445E-9850-A00D8CFED8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5875" y="-2556637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002171DB-659F-45C6-8C9F-AFAFD48CDB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253" y="213583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8B26A0F4-C335-4729-81FD-B977BAFA32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066" y="146355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CEB4B4A5-19FA-4F4B-95DF-04AF292B43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3467" y="7928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C63BEC85-89AC-4FF4-9DCD-68C13D2411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7074" y="1245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24AF6C1D-B99C-4810-B6CB-86BCFB6859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0681" y="-545349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3E276482-DEDB-4E5E-BA96-6347E0AC64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3494" y="-12239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F3965711-CA84-4D27-BDCF-757E9CA5E5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7100" y="-18938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825BF81F-6D49-4008-84AC-5817CD62CA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039" y="7912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1435D704-A105-444A-B08B-C50E7AAA18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12852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98D1C578-2DB8-47F2-B9F4-99B1533726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2215" y="-540587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FF119D03-8E3A-4B1A-9998-D9EDF52DA0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1206518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9DF27A62-9AA5-4F7D-8822-BE6EDCAEFE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188911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061CC4DE-E533-45A2-9D05-9031CF4C8F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C77BAB5F-60F1-41B6-9620-66FF2A3332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8" y="-323209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38BE2B16-DB63-4B2D-A799-E0F64C3ACB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2" y="-3894057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3BB2DF15-62EF-46A5-AE3D-607B9D3199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3855" y="-4571100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CCC02776-E30A-4497-9433-08717D2B13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646" y="121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8B61B229-E6CA-4EF9-B0A2-CD1B26F1C4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-54693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28B867ED-BEA7-42AA-9219-A1642ACF46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2" y="-1212868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537BD6D4-309F-4DC2-84FD-68B37FDB5F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8" y="-1885943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88D03653-EA25-44A6-8C56-2A771D0BD9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39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B7ABD109-9541-4042-ADC9-DD7EC7B71D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887" y="-3238443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42786D7E-B8DA-4E38-9EAD-DAF6B7A0E9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525" y="-390437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503583E0-F8E6-493A-8073-D8DC8BFFED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1214456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C09EC63-A4DD-45BD-B1C2-E4802AE98D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1" y="-1881975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26F6496E-AFEA-474A-B175-DD7B61D613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2555050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76262800-A402-42DB-B617-736CD2A52A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3230506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73E577A7-CAC9-4C56-8201-99C447A758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028" y="-3903581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ADA6BEE1-D181-4447-BF48-3E0B189787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4573481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E92EB62D-02F1-448C-BFBE-69594839B4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5" y="-5242588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9F8AE816-5C8D-414D-8461-5093F732FC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6641" y="-5912488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EFBF332C-3517-4E1B-9C99-D652AF96D9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9455" y="-65911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A227518E-3AEC-4E98-86DF-B825C21F95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70" y="-1884356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F7D6285C-C225-4B4E-91D0-ABC1663F83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8" y="-2557431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F0ED9F0C-DDF3-407A-BC7A-572FD1D97F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7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9267B4B5-A684-4D51-9691-BC479FA443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3901994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227BA924-1C5F-4DC2-AD4F-6578FA5A09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8" y="-4571894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1C52EE43-7E60-4FBD-B8DD-23198428B3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105" y="-5244970"/>
              <a:ext cx="1550931" cy="1346165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ACF35C73-A8B4-4119-AE9B-E72D3B6B15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712" y="-5914870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6347ABB7-4844-491C-82B6-9CD92B9BA5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3414" y="-3232887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E2D79748-CA32-4744-8426-84F3CBD981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38980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F4F54F49-3277-424C-9C4D-2AB6323CF3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457506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BD8AB915-63B5-482C-BDBB-F1610E6564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-524497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19F0288D-CD4D-4027-A541-67A4AD91B1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591804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3EA959AF-AE66-40AA-9302-EA594416F5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821" y="-6583976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7DED39DC-7D4B-4A55-B7AB-8624B162E7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9428" y="-72570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2E062025-52D7-43E5-9E03-54BEF15204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793250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185926F4-D0BC-4FD5-86DD-1234A1AB84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8" y="-86055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F2DCA4F0-A6B1-4704-9716-2128BB3366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5" y="-3898819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D0EF671-C028-4149-BA93-7E0ABC45F2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458141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F8ACFE66-453E-4C83-8A16-B8437C4749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8" y="-524338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822435EB-F470-40BD-856F-CD1DB03DDC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7840" y="-5920425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DCFB4B90-1CB0-43D0-B08A-C93795385B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6586357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D644F88A-C3E9-4310-812E-ADFF3A73C3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7263401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2CA7BA50-F3A2-4691-90D3-83D79A5202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9" y="-793488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3B5839C7-4AF2-42B6-A469-673FBBCCE4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0601" y="-525290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026BA194-D7DA-4DC0-91DB-99C7D39957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3819" y="-5908520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195C93D6-A98F-4055-B048-88319824AE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395" y="-6585563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8771D0E3-4468-409A-900C-1DE5F2D579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1" y="-7255464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F14A9252-673F-4EA0-AA72-01ABCE65E9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7928539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C5E06FD4-2834-4DEA-8615-28EF14179B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008" y="-8603995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C18C3837-F01C-4995-BDAB-4897529F65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821" y="-9273101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5260F939-19D2-4AE0-8710-E9ACD05381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9428" y="-9943002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4936756D-8487-4DAB-8D98-A3419845CA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4" y="-10616077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706D94E0-204F-4906-BD6F-EA2C1C806A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5922807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33AA244E-F1BD-430C-8C3D-7F099E7FFA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021" y="-659191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894E6AFA-ED87-4A84-9CF6-7B5FA59B0E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7" y="-726181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BC35E495-0705-4ECE-945A-754C3EC08F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234" y="-79348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FEE3EDB1-7ADD-4A5C-8218-98C635FBBB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7840" y="-8604789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5B44C760-A091-49A5-8A02-59F3F078A4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928342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C39B7CDD-302B-4B2F-806F-21C18D8F06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9949352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039E6A85-1AA9-44D5-B3B3-1DF23E4D1E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4" y="415506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2F2E2A0D-1FCE-4654-B45E-7D5C9548B8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4" y="349151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9D4110F8-8ED1-4C60-AC2A-D8C0CA054E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4" y="2812883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3C558101-3D2C-4BB6-9451-55FB229FAD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8" y="214695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825D7126-6E51-4BD9-AFFC-19ECCA0CEE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7714" y="147387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7304FED5-4743-4D80-8BEB-A8ACA59A7D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1322" y="803976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D417F3C4-D879-4E9B-9EBC-B3EF07AE30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4928" y="13090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64588448-2D2C-4978-8582-5AD6E05262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9329" y="-54455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8144DE06-1C15-4B81-A506-BB17AA7109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2935" y="-121763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4D3DB78C-8567-4846-B99B-806BD2831D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520" y="348516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B42358EA-9084-45EC-B4E2-53B03FCD6B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7" y="28120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E7A0A2E5-E4EF-4E40-B7D0-4419D98DA3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527" y="2136633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5C3A1B55-84AB-42B0-9A31-AC0C541F85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1467527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E756D2FD-31A1-4FED-9613-40CFFA449C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8" y="797626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90296DCB-D500-4B67-9D6A-9FD0167C48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0554" y="124551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C81A14BC-8CA4-4DA4-8637-72C1198540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605" y="-541381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1">
              <a:extLst>
                <a:ext uri="{FF2B5EF4-FFF2-40B4-BE49-F238E27FC236}">
                  <a16:creationId xmlns:a16="http://schemas.microsoft.com/office/drawing/2014/main" id="{C9F5D3CC-30FA-484D-9E89-2E514568AF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6" y="2140602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2">
              <a:extLst>
                <a:ext uri="{FF2B5EF4-FFF2-40B4-BE49-F238E27FC236}">
                  <a16:creationId xmlns:a16="http://schemas.microsoft.com/office/drawing/2014/main" id="{B47534B6-DB28-4D4E-97DD-E4805C187F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1470701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3">
              <a:extLst>
                <a:ext uri="{FF2B5EF4-FFF2-40B4-BE49-F238E27FC236}">
                  <a16:creationId xmlns:a16="http://schemas.microsoft.com/office/drawing/2014/main" id="{8784E84C-1175-4881-A048-57028B474A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4" y="802388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4">
              <a:extLst>
                <a:ext uri="{FF2B5EF4-FFF2-40B4-BE49-F238E27FC236}">
                  <a16:creationId xmlns:a16="http://schemas.microsoft.com/office/drawing/2014/main" id="{22587203-996A-4BFF-8A9A-7F2C591528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4" y="131695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5">
              <a:extLst>
                <a:ext uri="{FF2B5EF4-FFF2-40B4-BE49-F238E27FC236}">
                  <a16:creationId xmlns:a16="http://schemas.microsoft.com/office/drawing/2014/main" id="{D1F671E6-A9B2-4AED-9FF6-C9F05815A4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8" y="-540587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6">
              <a:extLst>
                <a:ext uri="{FF2B5EF4-FFF2-40B4-BE49-F238E27FC236}">
                  <a16:creationId xmlns:a16="http://schemas.microsoft.com/office/drawing/2014/main" id="{7A3456F8-0E2D-4F30-B8CF-1666B2183E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1206518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7">
              <a:extLst>
                <a:ext uri="{FF2B5EF4-FFF2-40B4-BE49-F238E27FC236}">
                  <a16:creationId xmlns:a16="http://schemas.microsoft.com/office/drawing/2014/main" id="{A15E4A06-3CE7-46C5-ABB2-A8A70A0E87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115" y="-1889119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8">
              <a:extLst>
                <a:ext uri="{FF2B5EF4-FFF2-40B4-BE49-F238E27FC236}">
                  <a16:creationId xmlns:a16="http://schemas.microsoft.com/office/drawing/2014/main" id="{F334A8C1-7B11-4FCE-964D-E8A29C22AB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59" y="-2551081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9">
              <a:extLst>
                <a:ext uri="{FF2B5EF4-FFF2-40B4-BE49-F238E27FC236}">
                  <a16:creationId xmlns:a16="http://schemas.microsoft.com/office/drawing/2014/main" id="{90D62303-D4E6-481B-979F-B2575322EF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8535" y="-3228125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0">
              <a:extLst>
                <a:ext uri="{FF2B5EF4-FFF2-40B4-BE49-F238E27FC236}">
                  <a16:creationId xmlns:a16="http://schemas.microsoft.com/office/drawing/2014/main" id="{7A0566A3-4DBA-439C-99E3-EF7AE87F18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4" y="147070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1">
              <a:extLst>
                <a:ext uri="{FF2B5EF4-FFF2-40B4-BE49-F238E27FC236}">
                  <a16:creationId xmlns:a16="http://schemas.microsoft.com/office/drawing/2014/main" id="{B5097275-742D-4926-93B8-4F4359E12E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3314" y="792071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2">
              <a:extLst>
                <a:ext uri="{FF2B5EF4-FFF2-40B4-BE49-F238E27FC236}">
                  <a16:creationId xmlns:a16="http://schemas.microsoft.com/office/drawing/2014/main" id="{114163D6-2CA6-4BE8-9704-BC2D05B223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7" y="12613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3">
              <a:extLst>
                <a:ext uri="{FF2B5EF4-FFF2-40B4-BE49-F238E27FC236}">
                  <a16:creationId xmlns:a16="http://schemas.microsoft.com/office/drawing/2014/main" id="{2A01F085-9B2B-4A88-A190-2DBDB8D3A2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4" y="-546937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8B99787D-9EED-4905-A62B-E1577048BB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-1216837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B028BE83-73D0-48D0-9CB3-C2C8C79CF9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8" y="-188991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6">
              <a:extLst>
                <a:ext uri="{FF2B5EF4-FFF2-40B4-BE49-F238E27FC236}">
                  <a16:creationId xmlns:a16="http://schemas.microsoft.com/office/drawing/2014/main" id="{E5753639-BEA4-46F2-BCB8-023E6DABA9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348" y="-2565368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7">
              <a:extLst>
                <a:ext uri="{FF2B5EF4-FFF2-40B4-BE49-F238E27FC236}">
                  <a16:creationId xmlns:a16="http://schemas.microsoft.com/office/drawing/2014/main" id="{28488079-87F6-4754-867F-87220C973B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906" y="12058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8">
              <a:extLst>
                <a:ext uri="{FF2B5EF4-FFF2-40B4-BE49-F238E27FC236}">
                  <a16:creationId xmlns:a16="http://schemas.microsoft.com/office/drawing/2014/main" id="{445976BB-FA9A-4991-A09B-F82DF01C38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711" y="-535031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9">
              <a:extLst>
                <a:ext uri="{FF2B5EF4-FFF2-40B4-BE49-F238E27FC236}">
                  <a16:creationId xmlns:a16="http://schemas.microsoft.com/office/drawing/2014/main" id="{46DC8096-DBD4-4E68-8B68-A10B5F2C6B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19" y="-1208106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0">
              <a:extLst>
                <a:ext uri="{FF2B5EF4-FFF2-40B4-BE49-F238E27FC236}">
                  <a16:creationId xmlns:a16="http://schemas.microsoft.com/office/drawing/2014/main" id="{A8845076-F389-4288-A21E-6F0011BE92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925" y="-1878006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1">
              <a:extLst>
                <a:ext uri="{FF2B5EF4-FFF2-40B4-BE49-F238E27FC236}">
                  <a16:creationId xmlns:a16="http://schemas.microsoft.com/office/drawing/2014/main" id="{F3866B02-6B9E-4016-B71F-E04763A7FF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2551081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2">
              <a:extLst>
                <a:ext uri="{FF2B5EF4-FFF2-40B4-BE49-F238E27FC236}">
                  <a16:creationId xmlns:a16="http://schemas.microsoft.com/office/drawing/2014/main" id="{61D96326-EA68-4212-B5D9-2EBE76BDAF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2" y="-3226537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3">
              <a:extLst>
                <a:ext uri="{FF2B5EF4-FFF2-40B4-BE49-F238E27FC236}">
                  <a16:creationId xmlns:a16="http://schemas.microsoft.com/office/drawing/2014/main" id="{84CB024B-C561-456C-9577-DFDC8C193F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5" y="-3895644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4">
              <a:extLst>
                <a:ext uri="{FF2B5EF4-FFF2-40B4-BE49-F238E27FC236}">
                  <a16:creationId xmlns:a16="http://schemas.microsoft.com/office/drawing/2014/main" id="{BF3FF07E-4B10-4072-A635-32384DE3E6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3" y="-4565545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5">
              <a:extLst>
                <a:ext uri="{FF2B5EF4-FFF2-40B4-BE49-F238E27FC236}">
                  <a16:creationId xmlns:a16="http://schemas.microsoft.com/office/drawing/2014/main" id="{FA9C4C1B-7ED0-4EB0-AEE5-0C21175DD6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60" y="-5238620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6">
              <a:extLst>
                <a:ext uri="{FF2B5EF4-FFF2-40B4-BE49-F238E27FC236}">
                  <a16:creationId xmlns:a16="http://schemas.microsoft.com/office/drawing/2014/main" id="{ED9F8342-23F4-4F3D-9E0B-2A5458E558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7" y="-545349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7">
              <a:extLst>
                <a:ext uri="{FF2B5EF4-FFF2-40B4-BE49-F238E27FC236}">
                  <a16:creationId xmlns:a16="http://schemas.microsoft.com/office/drawing/2014/main" id="{2B699C6D-612C-44CE-A12C-D382AF2728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3" y="-1218425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8">
              <a:extLst>
                <a:ext uri="{FF2B5EF4-FFF2-40B4-BE49-F238E27FC236}">
                  <a16:creationId xmlns:a16="http://schemas.microsoft.com/office/drawing/2014/main" id="{177B2AE3-4A51-4E9A-937B-9AF9784461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18938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9">
              <a:extLst>
                <a:ext uri="{FF2B5EF4-FFF2-40B4-BE49-F238E27FC236}">
                  <a16:creationId xmlns:a16="http://schemas.microsoft.com/office/drawing/2014/main" id="{D295A362-F12F-4381-AA68-CEBA7364AD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5333" y="-25669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0">
              <a:extLst>
                <a:ext uri="{FF2B5EF4-FFF2-40B4-BE49-F238E27FC236}">
                  <a16:creationId xmlns:a16="http://schemas.microsoft.com/office/drawing/2014/main" id="{66D7A40E-E635-4637-9823-4BAA980B36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940" y="-323685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1">
              <a:extLst>
                <a:ext uri="{FF2B5EF4-FFF2-40B4-BE49-F238E27FC236}">
                  <a16:creationId xmlns:a16="http://schemas.microsoft.com/office/drawing/2014/main" id="{3C2AFB6F-2EA9-450B-8ADE-311F59ACE3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-3905962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2">
              <a:extLst>
                <a:ext uri="{FF2B5EF4-FFF2-40B4-BE49-F238E27FC236}">
                  <a16:creationId xmlns:a16="http://schemas.microsoft.com/office/drawing/2014/main" id="{11E9DAE7-6FED-4ED9-968C-95F9B9F316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7" y="-4575863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3">
              <a:extLst>
                <a:ext uri="{FF2B5EF4-FFF2-40B4-BE49-F238E27FC236}">
                  <a16:creationId xmlns:a16="http://schemas.microsoft.com/office/drawing/2014/main" id="{D57E7DD7-261D-4F38-A87B-C65B2D3FED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8093" y="-1889912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4">
              <a:extLst>
                <a:ext uri="{FF2B5EF4-FFF2-40B4-BE49-F238E27FC236}">
                  <a16:creationId xmlns:a16="http://schemas.microsoft.com/office/drawing/2014/main" id="{169C0DD9-2504-4A1C-B959-4BE143DB29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7661" y="-2553462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5">
              <a:extLst>
                <a:ext uri="{FF2B5EF4-FFF2-40B4-BE49-F238E27FC236}">
                  <a16:creationId xmlns:a16="http://schemas.microsoft.com/office/drawing/2014/main" id="{F2983263-5F57-4858-B8F4-B1C94A8B67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8" y="-3226537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6">
              <a:extLst>
                <a:ext uri="{FF2B5EF4-FFF2-40B4-BE49-F238E27FC236}">
                  <a16:creationId xmlns:a16="http://schemas.microsoft.com/office/drawing/2014/main" id="{DDA8F81E-3F7B-43B2-B89C-E42FF62289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-3896438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7">
              <a:extLst>
                <a:ext uri="{FF2B5EF4-FFF2-40B4-BE49-F238E27FC236}">
                  <a16:creationId xmlns:a16="http://schemas.microsoft.com/office/drawing/2014/main" id="{9A5C4786-C78C-4154-9B2D-7E55C493EE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275" y="-457506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8">
              <a:extLst>
                <a:ext uri="{FF2B5EF4-FFF2-40B4-BE49-F238E27FC236}">
                  <a16:creationId xmlns:a16="http://schemas.microsoft.com/office/drawing/2014/main" id="{2EDDB1FB-05CB-4C71-A8CA-120E3E4869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523703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9">
              <a:extLst>
                <a:ext uri="{FF2B5EF4-FFF2-40B4-BE49-F238E27FC236}">
                  <a16:creationId xmlns:a16="http://schemas.microsoft.com/office/drawing/2014/main" id="{7391F4D0-A5B3-41EF-9D11-93DD78DB12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5695" y="-591407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0">
              <a:extLst>
                <a:ext uri="{FF2B5EF4-FFF2-40B4-BE49-F238E27FC236}">
                  <a16:creationId xmlns:a16="http://schemas.microsoft.com/office/drawing/2014/main" id="{56E7B27A-4479-46AC-8B61-9768C73413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6580007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1">
              <a:extLst>
                <a:ext uri="{FF2B5EF4-FFF2-40B4-BE49-F238E27FC236}">
                  <a16:creationId xmlns:a16="http://schemas.microsoft.com/office/drawing/2014/main" id="{12126AFB-0A33-42F9-89EC-27D8671478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909" y="-725705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2">
              <a:extLst>
                <a:ext uri="{FF2B5EF4-FFF2-40B4-BE49-F238E27FC236}">
                  <a16:creationId xmlns:a16="http://schemas.microsoft.com/office/drawing/2014/main" id="{64596B17-769C-41C5-8717-DE93B3ECB6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731" y="-2555844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3">
              <a:extLst>
                <a:ext uri="{FF2B5EF4-FFF2-40B4-BE49-F238E27FC236}">
                  <a16:creationId xmlns:a16="http://schemas.microsoft.com/office/drawing/2014/main" id="{49A1F6B1-1C3F-4989-B48B-74E994A533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3238443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4">
              <a:extLst>
                <a:ext uri="{FF2B5EF4-FFF2-40B4-BE49-F238E27FC236}">
                  <a16:creationId xmlns:a16="http://schemas.microsoft.com/office/drawing/2014/main" id="{34C996B4-A75C-46C4-8905-C873264CCB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5">
              <a:extLst>
                <a:ext uri="{FF2B5EF4-FFF2-40B4-BE49-F238E27FC236}">
                  <a16:creationId xmlns:a16="http://schemas.microsoft.com/office/drawing/2014/main" id="{D6462A42-DE25-4A1D-AAB8-D1727A8315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458141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6">
              <a:extLst>
                <a:ext uri="{FF2B5EF4-FFF2-40B4-BE49-F238E27FC236}">
                  <a16:creationId xmlns:a16="http://schemas.microsoft.com/office/drawing/2014/main" id="{88319F80-B5FE-460A-9F74-12F0B9AE78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158" y="-5243382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7">
              <a:extLst>
                <a:ext uri="{FF2B5EF4-FFF2-40B4-BE49-F238E27FC236}">
                  <a16:creationId xmlns:a16="http://schemas.microsoft.com/office/drawing/2014/main" id="{F8CC0815-68A0-4FE3-A72E-34C6ADFADC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4" y="-5920426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8">
              <a:extLst>
                <a:ext uri="{FF2B5EF4-FFF2-40B4-BE49-F238E27FC236}">
                  <a16:creationId xmlns:a16="http://schemas.microsoft.com/office/drawing/2014/main" id="{CD5F285E-FF1C-43B0-A248-77F6189FC2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547" y="-6595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9">
              <a:extLst>
                <a:ext uri="{FF2B5EF4-FFF2-40B4-BE49-F238E27FC236}">
                  <a16:creationId xmlns:a16="http://schemas.microsoft.com/office/drawing/2014/main" id="{EFEF9A8F-0E7C-439D-A2B6-D0EB34599C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074" y="-3904375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0">
              <a:extLst>
                <a:ext uri="{FF2B5EF4-FFF2-40B4-BE49-F238E27FC236}">
                  <a16:creationId xmlns:a16="http://schemas.microsoft.com/office/drawing/2014/main" id="{8B71786E-9515-47AF-A391-FDF052333E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03261" y="-45734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1">
              <a:extLst>
                <a:ext uri="{FF2B5EF4-FFF2-40B4-BE49-F238E27FC236}">
                  <a16:creationId xmlns:a16="http://schemas.microsoft.com/office/drawing/2014/main" id="{93345BF2-DEFB-4DDF-9D36-54A8523B9A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868" y="-524655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2">
              <a:extLst>
                <a:ext uri="{FF2B5EF4-FFF2-40B4-BE49-F238E27FC236}">
                  <a16:creationId xmlns:a16="http://schemas.microsoft.com/office/drawing/2014/main" id="{D5299771-C1C5-4AE6-9702-E2AD01B639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8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3">
              <a:extLst>
                <a:ext uri="{FF2B5EF4-FFF2-40B4-BE49-F238E27FC236}">
                  <a16:creationId xmlns:a16="http://schemas.microsoft.com/office/drawing/2014/main" id="{D415490E-9720-4EFC-856A-9A579B74CF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5" y="-658556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4">
              <a:extLst>
                <a:ext uri="{FF2B5EF4-FFF2-40B4-BE49-F238E27FC236}">
                  <a16:creationId xmlns:a16="http://schemas.microsoft.com/office/drawing/2014/main" id="{D107E7BB-92BA-4F84-88C6-17B6D48DCE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1" y="-725705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5">
              <a:extLst>
                <a:ext uri="{FF2B5EF4-FFF2-40B4-BE49-F238E27FC236}">
                  <a16:creationId xmlns:a16="http://schemas.microsoft.com/office/drawing/2014/main" id="{C9FF89FC-803B-4D9E-B0C0-4F8549E8CD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5" y="-793409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6">
              <a:extLst>
                <a:ext uri="{FF2B5EF4-FFF2-40B4-BE49-F238E27FC236}">
                  <a16:creationId xmlns:a16="http://schemas.microsoft.com/office/drawing/2014/main" id="{58F08401-A465-4F1C-9120-08B2A4FE60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860002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7">
              <a:extLst>
                <a:ext uri="{FF2B5EF4-FFF2-40B4-BE49-F238E27FC236}">
                  <a16:creationId xmlns:a16="http://schemas.microsoft.com/office/drawing/2014/main" id="{EE77E1ED-CAEA-437B-90DE-89A0DA0CF7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9301" y="-927310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8">
              <a:extLst>
                <a:ext uri="{FF2B5EF4-FFF2-40B4-BE49-F238E27FC236}">
                  <a16:creationId xmlns:a16="http://schemas.microsoft.com/office/drawing/2014/main" id="{D99F05DE-1552-4203-AE90-9A75461E23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58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9">
              <a:extLst>
                <a:ext uri="{FF2B5EF4-FFF2-40B4-BE49-F238E27FC236}">
                  <a16:creationId xmlns:a16="http://schemas.microsoft.com/office/drawing/2014/main" id="{8F907D79-BABF-4A39-861D-7E25467C06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8" y="-5248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0">
              <a:extLst>
                <a:ext uri="{FF2B5EF4-FFF2-40B4-BE49-F238E27FC236}">
                  <a16:creationId xmlns:a16="http://schemas.microsoft.com/office/drawing/2014/main" id="{A54C8721-8671-41E1-894C-F55D33E813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9188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1">
              <a:extLst>
                <a:ext uri="{FF2B5EF4-FFF2-40B4-BE49-F238E27FC236}">
                  <a16:creationId xmlns:a16="http://schemas.microsoft.com/office/drawing/2014/main" id="{02325EB8-2BF6-4265-9185-F0A9F9794B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945" y="-6587945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2">
              <a:extLst>
                <a:ext uri="{FF2B5EF4-FFF2-40B4-BE49-F238E27FC236}">
                  <a16:creationId xmlns:a16="http://schemas.microsoft.com/office/drawing/2014/main" id="{E075CCF8-5D1E-4CD3-B281-0CCED06E14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2" y="-7257845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3">
              <a:extLst>
                <a:ext uri="{FF2B5EF4-FFF2-40B4-BE49-F238E27FC236}">
                  <a16:creationId xmlns:a16="http://schemas.microsoft.com/office/drawing/2014/main" id="{DB347321-0165-428D-8FB7-4BAA4E3468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-79364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4">
              <a:extLst>
                <a:ext uri="{FF2B5EF4-FFF2-40B4-BE49-F238E27FC236}">
                  <a16:creationId xmlns:a16="http://schemas.microsoft.com/office/drawing/2014/main" id="{BB913241-E19C-4E28-B2D8-D15D33CDDA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8606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5">
              <a:extLst>
                <a:ext uri="{FF2B5EF4-FFF2-40B4-BE49-F238E27FC236}">
                  <a16:creationId xmlns:a16="http://schemas.microsoft.com/office/drawing/2014/main" id="{69D0D243-EFFA-4243-96CD-59BBE83FC0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275336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6">
              <a:extLst>
                <a:ext uri="{FF2B5EF4-FFF2-40B4-BE49-F238E27FC236}">
                  <a16:creationId xmlns:a16="http://schemas.microsoft.com/office/drawing/2014/main" id="{A2B88C1C-B0C4-4CAB-B4BF-F8CAD89AF8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2" y="208187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7">
              <a:extLst>
                <a:ext uri="{FF2B5EF4-FFF2-40B4-BE49-F238E27FC236}">
                  <a16:creationId xmlns:a16="http://schemas.microsoft.com/office/drawing/2014/main" id="{6723FF76-8F00-4BBB-B0C6-3168022D38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573" y="74207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8">
              <a:extLst>
                <a:ext uri="{FF2B5EF4-FFF2-40B4-BE49-F238E27FC236}">
                  <a16:creationId xmlns:a16="http://schemas.microsoft.com/office/drawing/2014/main" id="{C2443DB8-ECE0-4B29-A5BE-A4569758F0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4" y="8090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9">
              <a:extLst>
                <a:ext uri="{FF2B5EF4-FFF2-40B4-BE49-F238E27FC236}">
                  <a16:creationId xmlns:a16="http://schemas.microsoft.com/office/drawing/2014/main" id="{76D0EC06-F2BC-4CE2-937C-457C86AE76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0">
              <a:extLst>
                <a:ext uri="{FF2B5EF4-FFF2-40B4-BE49-F238E27FC236}">
                  <a16:creationId xmlns:a16="http://schemas.microsoft.com/office/drawing/2014/main" id="{581E9DDF-CB00-41D4-9527-B148172078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1">
              <a:extLst>
                <a:ext uri="{FF2B5EF4-FFF2-40B4-BE49-F238E27FC236}">
                  <a16:creationId xmlns:a16="http://schemas.microsoft.com/office/drawing/2014/main" id="{F15E164E-1CF9-4408-A682-47E986E177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2">
              <a:extLst>
                <a:ext uri="{FF2B5EF4-FFF2-40B4-BE49-F238E27FC236}">
                  <a16:creationId xmlns:a16="http://schemas.microsoft.com/office/drawing/2014/main" id="{C2A2007F-27D6-4C24-83D8-77797004E5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3">
              <a:extLst>
                <a:ext uri="{FF2B5EF4-FFF2-40B4-BE49-F238E27FC236}">
                  <a16:creationId xmlns:a16="http://schemas.microsoft.com/office/drawing/2014/main" id="{38EEEBEB-C0FA-4E2D-BFB8-2395BBAF7F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6" y="-52838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4">
              <a:extLst>
                <a:ext uri="{FF2B5EF4-FFF2-40B4-BE49-F238E27FC236}">
                  <a16:creationId xmlns:a16="http://schemas.microsoft.com/office/drawing/2014/main" id="{9C3D8403-6022-42E7-AD1A-FE1C9A61AE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2970" y="-594978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5">
              <a:extLst>
                <a:ext uri="{FF2B5EF4-FFF2-40B4-BE49-F238E27FC236}">
                  <a16:creationId xmlns:a16="http://schemas.microsoft.com/office/drawing/2014/main" id="{CCDA05DD-A163-43B8-B611-8374C44BF7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341691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6">
              <a:extLst>
                <a:ext uri="{FF2B5EF4-FFF2-40B4-BE49-F238E27FC236}">
                  <a16:creationId xmlns:a16="http://schemas.microsoft.com/office/drawing/2014/main" id="{E83B643E-E84C-4801-9181-FA73100B39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891" y="2750979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7">
              <a:extLst>
                <a:ext uri="{FF2B5EF4-FFF2-40B4-BE49-F238E27FC236}">
                  <a16:creationId xmlns:a16="http://schemas.microsoft.com/office/drawing/2014/main" id="{DA67F343-B3A9-4EDB-A0A7-B953B23C05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18" y="140721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8">
              <a:extLst>
                <a:ext uri="{FF2B5EF4-FFF2-40B4-BE49-F238E27FC236}">
                  <a16:creationId xmlns:a16="http://schemas.microsoft.com/office/drawing/2014/main" id="{B75FCFBC-DF3C-4CE9-83A8-2A87075FF2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7357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9">
              <a:extLst>
                <a:ext uri="{FF2B5EF4-FFF2-40B4-BE49-F238E27FC236}">
                  <a16:creationId xmlns:a16="http://schemas.microsoft.com/office/drawing/2014/main" id="{8A9E1F34-55A8-4D8F-85AA-4366532B3B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0">
              <a:extLst>
                <a:ext uri="{FF2B5EF4-FFF2-40B4-BE49-F238E27FC236}">
                  <a16:creationId xmlns:a16="http://schemas.microsoft.com/office/drawing/2014/main" id="{E634E64B-369C-414E-88D3-6BF7CFABC3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89" y="-1265247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1">
              <a:extLst>
                <a:ext uri="{FF2B5EF4-FFF2-40B4-BE49-F238E27FC236}">
                  <a16:creationId xmlns:a16="http://schemas.microsoft.com/office/drawing/2014/main" id="{3AA2472A-DBDD-421D-915B-88186CBE48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8" y="-260504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2">
              <a:extLst>
                <a:ext uri="{FF2B5EF4-FFF2-40B4-BE49-F238E27FC236}">
                  <a16:creationId xmlns:a16="http://schemas.microsoft.com/office/drawing/2014/main" id="{39C59229-2AA1-47A8-9AA5-6EE4950E57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2" y="-32805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3">
              <a:extLst>
                <a:ext uri="{FF2B5EF4-FFF2-40B4-BE49-F238E27FC236}">
                  <a16:creationId xmlns:a16="http://schemas.microsoft.com/office/drawing/2014/main" id="{A3E65EFF-44FD-434D-97F7-9B16FEBB10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203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4">
              <a:extLst>
                <a:ext uri="{FF2B5EF4-FFF2-40B4-BE49-F238E27FC236}">
                  <a16:creationId xmlns:a16="http://schemas.microsoft.com/office/drawing/2014/main" id="{85A104BE-F9C4-4F05-9D93-80001B5712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226" y="-5286236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5">
              <a:extLst>
                <a:ext uri="{FF2B5EF4-FFF2-40B4-BE49-F238E27FC236}">
                  <a16:creationId xmlns:a16="http://schemas.microsoft.com/office/drawing/2014/main" id="{ACD1F067-01BC-4188-9FD4-86EB1A4871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4374" y="208187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6">
              <a:extLst>
                <a:ext uri="{FF2B5EF4-FFF2-40B4-BE49-F238E27FC236}">
                  <a16:creationId xmlns:a16="http://schemas.microsoft.com/office/drawing/2014/main" id="{AF9A1FDE-18EE-4987-8ED9-300A914517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6241" y="1409592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7">
              <a:extLst>
                <a:ext uri="{FF2B5EF4-FFF2-40B4-BE49-F238E27FC236}">
                  <a16:creationId xmlns:a16="http://schemas.microsoft.com/office/drawing/2014/main" id="{5E12511D-D1F5-4704-AA18-7E73BAD304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1561" y="69790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8">
              <a:extLst>
                <a:ext uri="{FF2B5EF4-FFF2-40B4-BE49-F238E27FC236}">
                  <a16:creationId xmlns:a16="http://schemas.microsoft.com/office/drawing/2014/main" id="{B9FD6159-2AF2-40EB-9019-96F8A1BFE4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5015" y="-596141"/>
              <a:ext cx="10635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9">
              <a:extLst>
                <a:ext uri="{FF2B5EF4-FFF2-40B4-BE49-F238E27FC236}">
                  <a16:creationId xmlns:a16="http://schemas.microsoft.com/office/drawing/2014/main" id="{B0750FD5-B893-4DF6-84EE-DC1376E278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1" y="-1932767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0">
              <a:extLst>
                <a:ext uri="{FF2B5EF4-FFF2-40B4-BE49-F238E27FC236}">
                  <a16:creationId xmlns:a16="http://schemas.microsoft.com/office/drawing/2014/main" id="{CCB79B12-5541-4A9A-8015-5CBEC7233E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789" y="-2611397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1">
              <a:extLst>
                <a:ext uri="{FF2B5EF4-FFF2-40B4-BE49-F238E27FC236}">
                  <a16:creationId xmlns:a16="http://schemas.microsoft.com/office/drawing/2014/main" id="{DC77319A-1667-41B7-8FFE-D2449A5933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2285" y="-3949611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2">
              <a:extLst>
                <a:ext uri="{FF2B5EF4-FFF2-40B4-BE49-F238E27FC236}">
                  <a16:creationId xmlns:a16="http://schemas.microsoft.com/office/drawing/2014/main" id="{C7A8A801-3ECF-422E-8591-3F428E759B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3358" y="-4619511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3">
              <a:extLst>
                <a:ext uri="{FF2B5EF4-FFF2-40B4-BE49-F238E27FC236}">
                  <a16:creationId xmlns:a16="http://schemas.microsoft.com/office/drawing/2014/main" id="{405CA000-94D2-4ECC-98C1-4D5431A8BD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534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4">
              <a:extLst>
                <a:ext uri="{FF2B5EF4-FFF2-40B4-BE49-F238E27FC236}">
                  <a16:creationId xmlns:a16="http://schemas.microsoft.com/office/drawing/2014/main" id="{4DC95D28-86C7-43EA-B2C6-0429650FB4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8163" y="-6621274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5">
              <a:extLst>
                <a:ext uri="{FF2B5EF4-FFF2-40B4-BE49-F238E27FC236}">
                  <a16:creationId xmlns:a16="http://schemas.microsoft.com/office/drawing/2014/main" id="{FCE0E020-EE0A-422E-AC7E-6F796C93BF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1631" y="274224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6">
              <a:extLst>
                <a:ext uri="{FF2B5EF4-FFF2-40B4-BE49-F238E27FC236}">
                  <a16:creationId xmlns:a16="http://schemas.microsoft.com/office/drawing/2014/main" id="{6791A895-41E1-4961-9BB2-52F52C75F1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5879" y="207234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7">
              <a:extLst>
                <a:ext uri="{FF2B5EF4-FFF2-40B4-BE49-F238E27FC236}">
                  <a16:creationId xmlns:a16="http://schemas.microsoft.com/office/drawing/2014/main" id="{750FCA52-610D-4A10-9B2F-233CE178CE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1199" y="73254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8">
              <a:extLst>
                <a:ext uri="{FF2B5EF4-FFF2-40B4-BE49-F238E27FC236}">
                  <a16:creationId xmlns:a16="http://schemas.microsoft.com/office/drawing/2014/main" id="{4092B4EA-F7B2-4039-94F0-9D719F3714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9">
              <a:extLst>
                <a:ext uri="{FF2B5EF4-FFF2-40B4-BE49-F238E27FC236}">
                  <a16:creationId xmlns:a16="http://schemas.microsoft.com/office/drawing/2014/main" id="{F2E507CA-054F-4264-B0C2-0F6CC16ED2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-127397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0">
              <a:extLst>
                <a:ext uri="{FF2B5EF4-FFF2-40B4-BE49-F238E27FC236}">
                  <a16:creationId xmlns:a16="http://schemas.microsoft.com/office/drawing/2014/main" id="{A9DBCBAF-A09D-4E24-BC94-0EB94D01F3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1">
              <a:extLst>
                <a:ext uri="{FF2B5EF4-FFF2-40B4-BE49-F238E27FC236}">
                  <a16:creationId xmlns:a16="http://schemas.microsoft.com/office/drawing/2014/main" id="{A930B653-22B0-4E39-B837-4EE427EC8C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0335" y="-3285266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2">
              <a:extLst>
                <a:ext uri="{FF2B5EF4-FFF2-40B4-BE49-F238E27FC236}">
                  <a16:creationId xmlns:a16="http://schemas.microsoft.com/office/drawing/2014/main" id="{0F664827-0531-469D-A482-FD9C9B9C8C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51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3">
              <a:extLst>
                <a:ext uri="{FF2B5EF4-FFF2-40B4-BE49-F238E27FC236}">
                  <a16:creationId xmlns:a16="http://schemas.microsoft.com/office/drawing/2014/main" id="{DD8182B6-FDC0-4679-B4C0-2B87375E8C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4">
              <a:extLst>
                <a:ext uri="{FF2B5EF4-FFF2-40B4-BE49-F238E27FC236}">
                  <a16:creationId xmlns:a16="http://schemas.microsoft.com/office/drawing/2014/main" id="{AFC26B65-F5EC-41F0-85DB-4DB97F300F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008" y="-596089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84DAC807-0C4C-4CB0-96A8-5E82075351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0837" y="1412766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1D23C911-4940-4C2D-BE24-1525F0985D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2704" y="746834"/>
              <a:ext cx="10635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3122C0F0-10AF-4D40-B66A-98918A2C7E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37F20843-4B2D-49C2-8FF5-5855E1DB33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1258898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4CC7C050-AE76-49E4-B7B5-CD1DB58388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386" y="-2606636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89A38691-6233-487F-A1B9-99AB5F8D48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1331D626-4326-43DE-8E14-555D08F6BA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5" y="-461236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4010C740-2E3D-4768-8B29-F122B78EE1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615" y="-5287823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1FF6E347-0C28-4A03-809C-39677A7615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7" y="-662365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8ECD1E34-ED84-4588-8E21-74A039F562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729355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BF2C6039-96F7-4BC7-9AAD-9B49D729E9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8" y="207393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F5095B7A-08D3-4592-A8EC-5C514D94CD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3135" y="14040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FDBE0ED1-8CC6-4AEF-9DF5-FC8E62839E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3" y="7058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03EFF742-598F-4D01-AA4B-1D2E303238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CDDBAC5A-FC8D-4898-9B5E-AFFAA0BC4D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056" y="-1936735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D9FDAEB7-D85C-4AD6-88F8-1C10B3AB01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2606635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3C883B5C-92B7-43CB-8FB7-A2BBB7F37D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36" y="-394802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86867479-55E7-4A52-8D6A-B6BD75A50A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461792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66928C63-1F22-4FFD-B7E3-55C1E0EF23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-596169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9F231070-C81A-48CD-B6EE-C0FE4770B8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5" y="-662921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30A75C23-397B-4A59-B396-2ADF7938D4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8" y="751597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A7B29676-D0DB-4503-9A8B-EE4AC985BA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9960" y="80109"/>
              <a:ext cx="10635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737976E2-0102-4D36-B0A0-B6500DADE6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15930F45-08B0-4DB6-8780-0DE87628E6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73" y="-1927210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1CFBB6BB-898D-4C92-A9CA-909BF728C9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643" y="-3273361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AF5C6150-2152-4214-AD29-C73A2B8E83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6959C37F-F50C-4CF0-BE89-FEB726FFCF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3" y="-528068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860BF591-FF57-4B73-8A49-E36ED43278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1" y="-5954549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43B0A9EA-BF5A-470F-93C6-B1BC615149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430" y="-7286412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42D48991-C381-4CD8-BAFC-756096AB07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1" y="-79618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F172EFCF-28B4-43D0-A9FA-8D8F2C9A6F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5352" y="1411179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E170C9B0-B2BD-4CAD-8DE9-D81F194A88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30393" y="73572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2D4E6839-C9AA-4E42-A288-BB70335590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1" y="-5977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B4B76952-29F8-4C8E-A6F6-D7C1A1E23E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0" y="-1265247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5FB91482-974D-4008-BEA1-EA5861E87F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26090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0408CA06-D96F-444D-85DB-60204567B1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42" y="-3280504"/>
              <a:ext cx="106358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E5C31186-39AA-43F9-B2E3-4E1D9E675A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499" y="-462030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6AA667D4-52FA-4233-A35B-44CAA28651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A72F9E78-7DFF-4C0C-9015-5F980BE956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8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B900349C-821D-4F91-B49B-EFA095C4C7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-73014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F25DE1B5-633A-4091-9D0E-3605A93C7F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6145" y="83284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E74D8810-3562-4374-B74C-869FC16E31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661" y="-584235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D49FE750-B414-49D8-81B5-E73BCDF8DE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5" y="-192800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D326D322-9B8C-44D2-87B8-65DF5A3668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29F7829B-1FEF-4CD2-9C4E-C0DFC1BED6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E9AA64A3-7096-4289-82C7-D35E0D7C13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4951BFF5-A10C-4D56-A58C-B03F1F4C11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3" y="-5943437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B91F83B7-3CC8-42EB-BE81-69551248B4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2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44360B07-76FF-4B0B-9950-8CDBBF470A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449" y="-7962662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B03F0013-FA70-4F61-962D-1AB33AE8D4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8634150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A4181657-6E11-433E-B030-8206409DB2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71814" y="7388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2398ED32-617E-45BB-81B7-0B8E186EE1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7650" y="72172"/>
              <a:ext cx="103184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D2BFF454-CFD4-499A-890D-7F29DADE09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7" y="-126604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FCFDA80D-D4B7-4B9A-8FA2-90B000F853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1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483BF347-AAC7-4E9B-A857-8A81414FDE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5" y="-32773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14787F62-2265-49FA-B328-2DEEBB3C56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642" y="-3943261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06E21A03-3595-430F-9972-BA76C9A191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551" y="-5283061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402EEAA6-F1E1-45F3-8F2B-2AF100BAEB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85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F20BEE24-F8AF-4544-ACA1-D4A7C914A7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324" y="-729831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C9FEA0B9-4910-43F8-9C61-DE287D7397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7969806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ECD900EE-8177-48F7-92C5-27EF993351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3" y="-58502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E75E265F-BB20-43FF-8C47-EDE858E97D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713" y="-125651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C5BA7F97-B0DA-45A0-AACA-F458562902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01" y="-2600285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7362F588-D1D3-4E4D-A507-8A11771014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2455" y="-3266217"/>
              <a:ext cx="106359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604B7963-E382-4481-AF71-129D83ED68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807" y="-4600462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14F4ED26-4806-4CF5-93AD-D4ADB87FF4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0" y="-5281474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1E4A6922-B9C2-4B37-A0B7-D5B5BEDA4D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9725" y="-661968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FA93D574-F8B7-4778-8334-F0ED265647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6035" y="-7281650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F08BC5FE-B21C-4A17-83F6-4463189019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150" y="-86270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A36FCE46-4660-438C-BD62-8A97A88506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5604" y="-929293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C4921CC4-A5B0-46F5-8F8B-F8A3589C72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7534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7EA4F2A1-3AC5-41AF-97AB-1B275C32C6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7" y="-59455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3F92E749-7694-426A-A67E-7E570E4A5C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8" y="-19343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10FBC89D-BFA0-44A8-8049-E1CA2DBDF7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8" y="-260584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3852AC17-11F7-42AF-A2F7-9845896F4F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3940086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383B7412-982C-4FF2-A317-B12DC6D4D8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6" y="-46155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6B2EC31A-CE6D-4620-B697-AA2A754406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595137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B33D79AE-C621-49F6-8EBE-47A6593337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6621274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C57CEACF-CE20-48EB-AB68-612E1EAB59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200" y="-7961075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282CFE3F-117B-42EE-AC18-8DFC69252B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4448" y="-863256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DC3ACA8A-9C2A-4744-BA7C-B7CA17A20E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-125334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EA9C51F0-D570-4B9E-B227-31692D2D7F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40938" y="-1928797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08DCDB8C-9A4C-4470-B3EE-D745DFDAD8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259" y="-3268599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6C118752-1870-4A7E-B68B-A10C56095B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3930561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7010AEC0-CADD-4CE9-AD8F-2DD95F6A3E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6" y="-527671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B0F09436-44C9-4AD5-9069-BB64C6EF10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7" y="-5940262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980102A3-0E00-4155-930D-6862AF8655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982" y="-7287999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064BE60C-D422-4415-B513-86336A90F8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8055" y="-7957900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1849914C-1EDA-4327-A960-9F1D8652EC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406" y="-9295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6D8C64ED-887C-4D19-BBF3-E621A84217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2861" y="-996125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377D8A13-BDB6-4783-80E0-937CCE1F8F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6" y="-59296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69A5647D-4F28-4E84-94B6-F9D28D3EAD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814" y="-12628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0BACC522-E54E-4B0A-9B7A-6F033FBCA6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4" y="-26010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A3008F0D-AA5B-42D3-ABC8-3C9BA37C41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4" y="-32741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7009D1D5-717E-4F5C-9099-184619748B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908" y="-4608399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EED96D36-AC47-4532-9FD7-6B8D58C773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5278299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C6DD588E-9D6E-4050-8D02-5D723DDD9B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6" y="-661968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520BBEAC-9C4C-4F2F-9357-48FED2748A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7" y="-728958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131902B7-E905-4B9D-9783-B2D3F98B89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251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B2684D60-C6B3-4E0B-A751-21724FADB7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930087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5146FDC9-928B-4493-875F-4A4A959D2C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6329" y="-1920067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41DEC007-1C9B-41B6-B01F-B02522B11C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845" y="-2587586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85D370FC-0BD2-4A47-B6C2-4434976B7B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393135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082AF343-873A-4A78-8AFD-0AD55F7020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4" y="-4598874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683EF813-1ECE-40C5-BBD8-B74C7015B3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084" y="-5945025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B2013AF4-A6AE-4E1E-82C3-91FB9E4F03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8" y="-661254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49509B77-41A9-4B59-A98E-7825D293AD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6" y="-7946788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BDD12392-A0A2-498C-B9A0-35A66D556D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755" y="-862224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DA685B26-F44B-438C-A361-4CEA40DB99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64" y="-99620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4CBD975C-7859-4B0B-8A76-A39F0B66FA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911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BF6085EF-CCF1-4C67-A80A-E056BAD183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6" y="-12596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539060FE-AC90-4E83-8313-BFFB757585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864" y="-1925623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5DD5AB53-06DD-472E-A5B4-9130241706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392" y="-326939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8AF032BD-CA3C-4E2D-94CF-9932D36A65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464" y="-394088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DE754667-809B-4ACA-97BE-150A07F13C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528068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E13C7936-856E-4882-88B1-EE60139F0A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826" y="-594661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DAD83754-2124-41C9-A0DE-FC0DA46918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940" y="-729196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52354C60-00DA-469D-A6E5-ADA5044669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8" y="-796186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1C0EC6CC-2729-4F4A-A4FA-C5720C06DD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508" y="-930166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D2B6E09C-ED02-4974-AB27-D7E61D52EA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8" y="-997315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38663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3441700" y="1916112"/>
            <a:ext cx="2193925" cy="3025775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07872356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6">
            <a:extLst>
              <a:ext uri="{FF2B5EF4-FFF2-40B4-BE49-F238E27FC236}">
                <a16:creationId xmlns:a16="http://schemas.microsoft.com/office/drawing/2014/main" id="{9712EAA4-73D0-4AE3-9516-943112FEF3F4}"/>
              </a:ext>
            </a:extLst>
          </p:cNvPr>
          <p:cNvGrpSpPr>
            <a:grpSpLocks/>
          </p:cNvGrpSpPr>
          <p:nvPr userDrawn="1"/>
        </p:nvGrpSpPr>
        <p:grpSpPr bwMode="auto">
          <a:xfrm rot="-8100000">
            <a:off x="2781301" y="-9113838"/>
            <a:ext cx="16078200" cy="16322675"/>
            <a:chOff x="2727789" y="-10719254"/>
            <a:chExt cx="16077776" cy="16322072"/>
          </a:xfrm>
        </p:grpSpPr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7E89C8B2-E5B8-47BA-91F8-B2DC45BE3D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3281" y="280400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6A5310-E62A-4105-AC9A-68076FA33B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86" y="213915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017A239C-BF0B-4F81-94CD-A3E422FB76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43" y="146632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100B940-B9C1-4840-8897-F473048267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510" y="799467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D43E889E-7663-4289-BC7E-6528047145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667" y="126630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943DCE2B-AE26-433D-8779-B1438A897C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225" y="-54808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A6329925-2795-417B-9EBF-2242B1F028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138" y="-1220921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5F7B4CD6-5AEC-4C4F-8699-7D56B81341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051" y="-189282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CB375BF4-244D-404D-99DF-D960142C60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7491" y="-2563747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E2FEC115-9F5B-4FCF-9301-F0B9856723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033" y="213130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6DEA773D-F50B-445B-AC02-6B431079C4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751" y="145869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D3F778ED-A632-4A02-807A-A5C632E1F3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981" y="7899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9B6981EB-EC66-46E5-96EE-2C9CA46577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7177" y="11900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8E46E31C-5F78-4648-A25B-775D450F3F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2334" y="-550658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DDAAA96D-D1AF-49BB-96CA-F4E663E9AE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3892" y="-122854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E33C6F06-505E-499D-83A2-CFA906DEE8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5682" y="-189933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B729B9C6-46A6-485C-AD00-0CA36395AC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85" y="78833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F5BC940C-E4DF-442B-94F8-9C824D7252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223" y="123398"/>
              <a:ext cx="155251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FA788E72-2B1B-4EB5-AB79-77B18B56C7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4859" y="-545509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20DE17C8-7868-41E0-9D2E-9277C96787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721" y="-1215404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C35CC317-6ABB-4C61-9260-A1CE5F40D1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206" y="-1894183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1E45F519-FB38-4C94-97B8-51E6421F30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0557" y="-255285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2EF44D55-330A-4D9E-910C-83F1C5AB19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8521" y="-322770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522E8643-A591-4BDC-A1C2-B80B89B72A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6616" y="-3902647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D6764075-A54F-471C-8504-C0928BD72F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4579" y="-4577496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93B9DAF7-2BF4-4A31-AA9F-7C054412EB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998" y="11867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7FFDA298-C4AB-4CB9-A564-C023D7AA1D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910" y="-55640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2ED0BE33-158B-4D74-8420-15614E9B1C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300" y="-1219893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630ABAB6-BD73-428A-A795-A4FF61D4244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458" y="-1892731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0805E31F-1026-4DF6-9071-F3F727099C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015" y="-256070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02636DB0-B733-42AA-A3F8-B098A89939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2101" y="-3234436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F7E4420D-1859-4123-ADF8-209E6A54FF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963" y="-390433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603D8C5C-F8BD-455F-A678-EC95718C26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527" y="-1222605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4D92CB5C-1F66-496F-990D-736B96BD43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666" y="-1887545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5F518B85-FB9A-4FAA-8409-298D0B8E91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9701" y="-2561503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07B170F4-9E9D-4B56-9E26-5AD86C79E5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259" y="-32294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5834FD37-5B3B-49E4-9EE4-D2B7C0A50D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7539" y="-389895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21E01C7B-CECE-4771-9D5D-73EA7F7C39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11573" y="-4569734"/>
              <a:ext cx="155251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BD69AA98-BF41-44B6-A18F-4C79C57DEA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4718" y="-524986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0D5C4307-8D35-4A03-A29B-74A0212CE7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8753" y="-5918408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6C1E4341-FB91-423F-B1AF-E18B05B561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100311" y="-658956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9406D779-A493-40E9-9A02-213B8CF017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562" y="-1893388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1E5C8502-830E-47C2-A821-49EA89FCFB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352" y="-2562858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76EE25DC-190D-4768-9920-2E45BF8D1F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988" y="-3230836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67CB698B-8BA4-4906-A51A-E2AFEE0F6B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545" y="-3910970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8303C2C3-A408-49D8-ACC5-F7182E5810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2580" y="-4579508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684EF95C-ACB8-4CD7-B392-C437E6142E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6615" y="-5253468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DEF3F890-E552-4C4B-82F5-1EAD73C1A8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282" y="-5923129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A3978C2D-D2C7-475E-9E61-3405C94DE4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544" y="-3239488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50DC98D5-4D37-4463-9186-BF3012DB36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0837" y="-389759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BB2946B4-79E6-4546-ADBB-84EC2B0EA2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8801" y="-457244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A04EC2F0-11BD-4EA9-A141-5315EC4EDD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20591" y="-5240984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61031665-F4AA-48C2-A7B0-D78474F372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504" y="-591382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1F64E03D-7FE1-4920-9C6C-F6F32DDADC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7771" y="-6589657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C6B91A9E-A44D-4643-9D27-5AD6737635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11806" y="-7263617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93146EF1-A443-4514-B6D2-08E174D2AF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4486" y="-792822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35DC1417-91A7-4047-8566-3F20BC01A6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8521" y="-8602186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C14D901A-48C2-413D-AF79-C69A5490FC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528" y="-3908260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60815011-F780-48E4-8727-B166BFBE28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969" y="-4576935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D85DAFF2-B21C-48F9-A4A0-727FCE9DA8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352" y="-5248512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5">
              <a:extLst>
                <a:ext uri="{FF2B5EF4-FFF2-40B4-BE49-F238E27FC236}">
                  <a16:creationId xmlns:a16="http://schemas.microsoft.com/office/drawing/2014/main" id="{345760D2-4A9A-49AE-A136-E78A6FFAB2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9561" y="-5927853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6">
              <a:extLst>
                <a:ext uri="{FF2B5EF4-FFF2-40B4-BE49-F238E27FC236}">
                  <a16:creationId xmlns:a16="http://schemas.microsoft.com/office/drawing/2014/main" id="{E0B6A35A-520D-4C8C-8D0B-2715EAD8D7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23" y="-6595502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7">
              <a:extLst>
                <a:ext uri="{FF2B5EF4-FFF2-40B4-BE49-F238E27FC236}">
                  <a16:creationId xmlns:a16="http://schemas.microsoft.com/office/drawing/2014/main" id="{2213C1FA-E909-4710-952B-3F66EA3661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7631" y="-726810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8">
              <a:extLst>
                <a:ext uri="{FF2B5EF4-FFF2-40B4-BE49-F238E27FC236}">
                  <a16:creationId xmlns:a16="http://schemas.microsoft.com/office/drawing/2014/main" id="{C0F5642D-5348-4F94-80D6-54BBAB4252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02" y="-7935193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69">
              <a:extLst>
                <a:ext uri="{FF2B5EF4-FFF2-40B4-BE49-F238E27FC236}">
                  <a16:creationId xmlns:a16="http://schemas.microsoft.com/office/drawing/2014/main" id="{A7AFCBAE-CEDA-45D9-99E5-8804927B59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5231" y="-5250429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0">
              <a:extLst>
                <a:ext uri="{FF2B5EF4-FFF2-40B4-BE49-F238E27FC236}">
                  <a16:creationId xmlns:a16="http://schemas.microsoft.com/office/drawing/2014/main" id="{BEF78A0D-1484-438E-A032-1858058DF0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5912" y="-5918639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1">
              <a:extLst>
                <a:ext uri="{FF2B5EF4-FFF2-40B4-BE49-F238E27FC236}">
                  <a16:creationId xmlns:a16="http://schemas.microsoft.com/office/drawing/2014/main" id="{A8EF86E0-1C41-41CE-952B-F99B31C6E4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631" y="-6591244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2">
              <a:extLst>
                <a:ext uri="{FF2B5EF4-FFF2-40B4-BE49-F238E27FC236}">
                  <a16:creationId xmlns:a16="http://schemas.microsoft.com/office/drawing/2014/main" id="{DAB1917D-C45C-4C74-A161-F9C705BED2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6788" y="-7260906"/>
              <a:ext cx="155093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3">
              <a:extLst>
                <a:ext uri="{FF2B5EF4-FFF2-40B4-BE49-F238E27FC236}">
                  <a16:creationId xmlns:a16="http://schemas.microsoft.com/office/drawing/2014/main" id="{024CE457-D1D1-4153-B2BE-5761A99002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20824" y="-7934866"/>
              <a:ext cx="1550930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4">
              <a:extLst>
                <a:ext uri="{FF2B5EF4-FFF2-40B4-BE49-F238E27FC236}">
                  <a16:creationId xmlns:a16="http://schemas.microsoft.com/office/drawing/2014/main" id="{308B176C-3EEA-43C3-8DD3-99894B21F0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5091" y="-8599475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5">
              <a:extLst>
                <a:ext uri="{FF2B5EF4-FFF2-40B4-BE49-F238E27FC236}">
                  <a16:creationId xmlns:a16="http://schemas.microsoft.com/office/drawing/2014/main" id="{8153B0EE-94BC-49E3-BB97-9C2ECACBA1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6648" y="-9279609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6">
              <a:extLst>
                <a:ext uri="{FF2B5EF4-FFF2-40B4-BE49-F238E27FC236}">
                  <a16:creationId xmlns:a16="http://schemas.microsoft.com/office/drawing/2014/main" id="{5FE7CC32-C283-4E04-B645-AABD1C0327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11806" y="-9949270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7">
              <a:extLst>
                <a:ext uri="{FF2B5EF4-FFF2-40B4-BE49-F238E27FC236}">
                  <a16:creationId xmlns:a16="http://schemas.microsoft.com/office/drawing/2014/main" id="{55386477-FD97-44C2-9BC2-A77C2D3279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5841" y="-10620985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7A1E0517-F181-47DB-BAAF-89E7DFA155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8143" y="-5920090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79">
              <a:extLst>
                <a:ext uri="{FF2B5EF4-FFF2-40B4-BE49-F238E27FC236}">
                  <a16:creationId xmlns:a16="http://schemas.microsoft.com/office/drawing/2014/main" id="{63262225-AE46-499E-9625-9AC6488038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579" y="-659910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0">
              <a:extLst>
                <a:ext uri="{FF2B5EF4-FFF2-40B4-BE49-F238E27FC236}">
                  <a16:creationId xmlns:a16="http://schemas.microsoft.com/office/drawing/2014/main" id="{DE684571-7DFF-48F5-843F-8AAC63E874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2614" y="-7267641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1">
              <a:extLst>
                <a:ext uri="{FF2B5EF4-FFF2-40B4-BE49-F238E27FC236}">
                  <a16:creationId xmlns:a16="http://schemas.microsoft.com/office/drawing/2014/main" id="{7482B985-FB47-4CF0-872D-BE82FC10A6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6648" y="-7941600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2">
              <a:extLst>
                <a:ext uri="{FF2B5EF4-FFF2-40B4-BE49-F238E27FC236}">
                  <a16:creationId xmlns:a16="http://schemas.microsoft.com/office/drawing/2014/main" id="{195AF9A2-8DB3-4496-9E94-A9516E0CED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439" y="-8610140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3">
              <a:extLst>
                <a:ext uri="{FF2B5EF4-FFF2-40B4-BE49-F238E27FC236}">
                  <a16:creationId xmlns:a16="http://schemas.microsoft.com/office/drawing/2014/main" id="{7402C8A7-D515-48F6-A3D4-925BDD172B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829" y="-9279047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27A9943C-3347-439C-A989-3F623FE94D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6509" y="-9954883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85FA115A-4C94-4428-8B54-703897201A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30" y="4147623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4EDBE392-9285-4881-8586-51D7DB66C7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7141" y="348581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77C5695E-45C9-4944-BD94-17B2E6DB32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0285" y="2807931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65FFDFFA-9EE7-4481-871B-A2889F355D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088" y="2142198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547C23B6-6E2B-4C6C-96BA-86F6606AB4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8123" y="146823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02C579DF-8FAF-4151-8A32-8F6D2F41D8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158" y="79745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D2F9ECE2-FB8D-4EDB-973D-D474409815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7316" y="124617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231F8AF2-6FA5-491A-9939-C9C2406EA2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9338" y="-548973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3">
              <a:extLst>
                <a:ext uri="{FF2B5EF4-FFF2-40B4-BE49-F238E27FC236}">
                  <a16:creationId xmlns:a16="http://schemas.microsoft.com/office/drawing/2014/main" id="{053FA6CF-5105-40A0-B0E6-1351974241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128" y="-1222933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4">
              <a:extLst>
                <a:ext uri="{FF2B5EF4-FFF2-40B4-BE49-F238E27FC236}">
                  <a16:creationId xmlns:a16="http://schemas.microsoft.com/office/drawing/2014/main" id="{701D88DD-3224-45A0-A7A8-7C7B74DD40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088" y="347796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5">
              <a:extLst>
                <a:ext uri="{FF2B5EF4-FFF2-40B4-BE49-F238E27FC236}">
                  <a16:creationId xmlns:a16="http://schemas.microsoft.com/office/drawing/2014/main" id="{8DEE7E26-C370-469A-8F4A-D73CF980F3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8123" y="2806247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6">
              <a:extLst>
                <a:ext uri="{FF2B5EF4-FFF2-40B4-BE49-F238E27FC236}">
                  <a16:creationId xmlns:a16="http://schemas.microsoft.com/office/drawing/2014/main" id="{1B1C959C-6F4C-4135-B146-CE5B58D20C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023" y="2131535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7">
              <a:extLst>
                <a:ext uri="{FF2B5EF4-FFF2-40B4-BE49-F238E27FC236}">
                  <a16:creationId xmlns:a16="http://schemas.microsoft.com/office/drawing/2014/main" id="{4FF50A4C-8A92-4AF9-8E16-9A977C3BFE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5071" y="1460381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8">
              <a:extLst>
                <a:ext uri="{FF2B5EF4-FFF2-40B4-BE49-F238E27FC236}">
                  <a16:creationId xmlns:a16="http://schemas.microsoft.com/office/drawing/2014/main" id="{79B5585C-F6B1-447F-9F15-688EAA5E1B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7983" y="790719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99">
              <a:extLst>
                <a:ext uri="{FF2B5EF4-FFF2-40B4-BE49-F238E27FC236}">
                  <a16:creationId xmlns:a16="http://schemas.microsoft.com/office/drawing/2014/main" id="{F5328A12-818D-4AAD-B746-27D84C40D8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2018" y="119005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0">
              <a:extLst>
                <a:ext uri="{FF2B5EF4-FFF2-40B4-BE49-F238E27FC236}">
                  <a16:creationId xmlns:a16="http://schemas.microsoft.com/office/drawing/2014/main" id="{ACA6453E-2468-48A3-B245-18189BCA25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9880" y="-550890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1">
              <a:extLst>
                <a:ext uri="{FF2B5EF4-FFF2-40B4-BE49-F238E27FC236}">
                  <a16:creationId xmlns:a16="http://schemas.microsoft.com/office/drawing/2014/main" id="{2372BE94-F3F4-4EB0-9F95-991C31AE52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7140" y="213499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2">
              <a:extLst>
                <a:ext uri="{FF2B5EF4-FFF2-40B4-BE49-F238E27FC236}">
                  <a16:creationId xmlns:a16="http://schemas.microsoft.com/office/drawing/2014/main" id="{8162FF9F-C81D-4DAB-9692-EC77886F36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532" y="1467910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3">
              <a:extLst>
                <a:ext uri="{FF2B5EF4-FFF2-40B4-BE49-F238E27FC236}">
                  <a16:creationId xmlns:a16="http://schemas.microsoft.com/office/drawing/2014/main" id="{99AE68BC-B1F2-487F-A2CA-B7D388DED3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7140" y="79698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4">
              <a:extLst>
                <a:ext uri="{FF2B5EF4-FFF2-40B4-BE49-F238E27FC236}">
                  <a16:creationId xmlns:a16="http://schemas.microsoft.com/office/drawing/2014/main" id="{25947377-9F89-493C-8B10-76E54AC997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7247" y="129339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5">
              <a:extLst>
                <a:ext uri="{FF2B5EF4-FFF2-40B4-BE49-F238E27FC236}">
                  <a16:creationId xmlns:a16="http://schemas.microsoft.com/office/drawing/2014/main" id="{C5D6B340-CE9D-4119-87C1-44F67AA334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5211" y="-545510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6">
              <a:extLst>
                <a:ext uri="{FF2B5EF4-FFF2-40B4-BE49-F238E27FC236}">
                  <a16:creationId xmlns:a16="http://schemas.microsoft.com/office/drawing/2014/main" id="{7646EAF6-4743-437D-84C8-522257F935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194" y="-1212036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7">
              <a:extLst>
                <a:ext uri="{FF2B5EF4-FFF2-40B4-BE49-F238E27FC236}">
                  <a16:creationId xmlns:a16="http://schemas.microsoft.com/office/drawing/2014/main" id="{9A3DDA4D-6857-435A-8A7E-25EF480C05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145" y="-189418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8">
              <a:extLst>
                <a:ext uri="{FF2B5EF4-FFF2-40B4-BE49-F238E27FC236}">
                  <a16:creationId xmlns:a16="http://schemas.microsoft.com/office/drawing/2014/main" id="{BC70272A-D3E9-4CF1-A197-1CF570779C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87" y="-2560148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09">
              <a:extLst>
                <a:ext uri="{FF2B5EF4-FFF2-40B4-BE49-F238E27FC236}">
                  <a16:creationId xmlns:a16="http://schemas.microsoft.com/office/drawing/2014/main" id="{D4FDAF6B-9914-4725-8CAE-99A6E69206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40228" y="-3233875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0">
              <a:extLst>
                <a:ext uri="{FF2B5EF4-FFF2-40B4-BE49-F238E27FC236}">
                  <a16:creationId xmlns:a16="http://schemas.microsoft.com/office/drawing/2014/main" id="{F8AC3F06-E991-419D-BE54-1909F916DE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176" y="1464213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1">
              <a:extLst>
                <a:ext uri="{FF2B5EF4-FFF2-40B4-BE49-F238E27FC236}">
                  <a16:creationId xmlns:a16="http://schemas.microsoft.com/office/drawing/2014/main" id="{61A57F88-2E1D-4A49-8EFC-92DECFE71E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3198" y="787448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2">
              <a:extLst>
                <a:ext uri="{FF2B5EF4-FFF2-40B4-BE49-F238E27FC236}">
                  <a16:creationId xmlns:a16="http://schemas.microsoft.com/office/drawing/2014/main" id="{2A17B835-C819-4187-B85F-EF362C918B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7000" y="119469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3">
              <a:extLst>
                <a:ext uri="{FF2B5EF4-FFF2-40B4-BE49-F238E27FC236}">
                  <a16:creationId xmlns:a16="http://schemas.microsoft.com/office/drawing/2014/main" id="{B1AC5840-5687-4D0D-8849-8C96C24D65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158" y="-55336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4">
              <a:extLst>
                <a:ext uri="{FF2B5EF4-FFF2-40B4-BE49-F238E27FC236}">
                  <a16:creationId xmlns:a16="http://schemas.microsoft.com/office/drawing/2014/main" id="{492DF80A-E9C7-4DA9-BB07-4495F293BD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948" y="-122190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5">
              <a:extLst>
                <a:ext uri="{FF2B5EF4-FFF2-40B4-BE49-F238E27FC236}">
                  <a16:creationId xmlns:a16="http://schemas.microsoft.com/office/drawing/2014/main" id="{5CD51896-51A8-46D0-88F9-78F69F870F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860" y="-1894743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6">
              <a:extLst>
                <a:ext uri="{FF2B5EF4-FFF2-40B4-BE49-F238E27FC236}">
                  <a16:creationId xmlns:a16="http://schemas.microsoft.com/office/drawing/2014/main" id="{72D31922-667A-419B-9375-07A1E5AB0F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2251" y="-2562722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7">
              <a:extLst>
                <a:ext uri="{FF2B5EF4-FFF2-40B4-BE49-F238E27FC236}">
                  <a16:creationId xmlns:a16="http://schemas.microsoft.com/office/drawing/2014/main" id="{D0C7C371-1926-4A9C-8B8B-E576CA5199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628" y="116198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8">
              <a:extLst>
                <a:ext uri="{FF2B5EF4-FFF2-40B4-BE49-F238E27FC236}">
                  <a16:creationId xmlns:a16="http://schemas.microsoft.com/office/drawing/2014/main" id="{763176E3-3FFA-4801-81BF-121B51CA3D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264" y="-54191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19">
              <a:extLst>
                <a:ext uri="{FF2B5EF4-FFF2-40B4-BE49-F238E27FC236}">
                  <a16:creationId xmlns:a16="http://schemas.microsoft.com/office/drawing/2014/main" id="{BCBD033F-7EFB-4B89-99A9-C55B2F7547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1421" y="-1214747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0">
              <a:extLst>
                <a:ext uri="{FF2B5EF4-FFF2-40B4-BE49-F238E27FC236}">
                  <a16:creationId xmlns:a16="http://schemas.microsoft.com/office/drawing/2014/main" id="{7CDB4D31-55E5-4DB2-A079-5B0C27D35C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3212" y="-1883286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1">
              <a:extLst>
                <a:ext uri="{FF2B5EF4-FFF2-40B4-BE49-F238E27FC236}">
                  <a16:creationId xmlns:a16="http://schemas.microsoft.com/office/drawing/2014/main" id="{C642882E-F1AB-4EDD-B7F3-AE86114E9D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7247" y="-2559491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2">
              <a:extLst>
                <a:ext uri="{FF2B5EF4-FFF2-40B4-BE49-F238E27FC236}">
                  <a16:creationId xmlns:a16="http://schemas.microsoft.com/office/drawing/2014/main" id="{5202BD7D-3806-4388-8858-6A9B21389B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514" y="-3226345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3">
              <a:extLst>
                <a:ext uri="{FF2B5EF4-FFF2-40B4-BE49-F238E27FC236}">
                  <a16:creationId xmlns:a16="http://schemas.microsoft.com/office/drawing/2014/main" id="{2455D2C2-BAB8-4BDA-93FA-8D3A90A134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195" y="-3900867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4">
              <a:extLst>
                <a:ext uri="{FF2B5EF4-FFF2-40B4-BE49-F238E27FC236}">
                  <a16:creationId xmlns:a16="http://schemas.microsoft.com/office/drawing/2014/main" id="{DBED0A89-ED7C-4259-BF7C-809BC3080A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352" y="-4575018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5">
              <a:extLst>
                <a:ext uri="{FF2B5EF4-FFF2-40B4-BE49-F238E27FC236}">
                  <a16:creationId xmlns:a16="http://schemas.microsoft.com/office/drawing/2014/main" id="{9DD9C8A3-8D39-4A6D-9A2C-86A68FF150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264" y="-5247855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6">
              <a:extLst>
                <a:ext uri="{FF2B5EF4-FFF2-40B4-BE49-F238E27FC236}">
                  <a16:creationId xmlns:a16="http://schemas.microsoft.com/office/drawing/2014/main" id="{91C82949-D59D-4AE3-92B1-760F118A94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018" y="-55178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7">
              <a:extLst>
                <a:ext uri="{FF2B5EF4-FFF2-40B4-BE49-F238E27FC236}">
                  <a16:creationId xmlns:a16="http://schemas.microsoft.com/office/drawing/2014/main" id="{0C4EB182-56DB-4720-A8C0-954E1A311B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0053" y="-1223494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8">
              <a:extLst>
                <a:ext uri="{FF2B5EF4-FFF2-40B4-BE49-F238E27FC236}">
                  <a16:creationId xmlns:a16="http://schemas.microsoft.com/office/drawing/2014/main" id="{8F07179C-9B82-47B7-8212-DC9C6CE451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610" y="-189820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29">
              <a:extLst>
                <a:ext uri="{FF2B5EF4-FFF2-40B4-BE49-F238E27FC236}">
                  <a16:creationId xmlns:a16="http://schemas.microsoft.com/office/drawing/2014/main" id="{212CA6CA-0521-46F6-8F8B-DA9EF1B4E1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9013" y="-256431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0">
              <a:extLst>
                <a:ext uri="{FF2B5EF4-FFF2-40B4-BE49-F238E27FC236}">
                  <a16:creationId xmlns:a16="http://schemas.microsoft.com/office/drawing/2014/main" id="{713A136E-B07D-4273-B85F-742209D487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803" y="-323284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1">
              <a:extLst>
                <a:ext uri="{FF2B5EF4-FFF2-40B4-BE49-F238E27FC236}">
                  <a16:creationId xmlns:a16="http://schemas.microsoft.com/office/drawing/2014/main" id="{DDBA22BC-8B22-46B2-8302-B264B2ABF2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5070" y="-391185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2">
              <a:extLst>
                <a:ext uri="{FF2B5EF4-FFF2-40B4-BE49-F238E27FC236}">
                  <a16:creationId xmlns:a16="http://schemas.microsoft.com/office/drawing/2014/main" id="{FB12C64B-E3F2-4C06-9496-47F617A319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40228" y="-4581521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3">
              <a:extLst>
                <a:ext uri="{FF2B5EF4-FFF2-40B4-BE49-F238E27FC236}">
                  <a16:creationId xmlns:a16="http://schemas.microsoft.com/office/drawing/2014/main" id="{7C26D793-544B-4C28-A658-83A4610F91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9070" y="-1894744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4">
              <a:extLst>
                <a:ext uri="{FF2B5EF4-FFF2-40B4-BE49-F238E27FC236}">
                  <a16:creationId xmlns:a16="http://schemas.microsoft.com/office/drawing/2014/main" id="{800364FD-BED0-42C4-9FEE-F6D70E3FBE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8403" y="-2559916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5">
              <a:extLst>
                <a:ext uri="{FF2B5EF4-FFF2-40B4-BE49-F238E27FC236}">
                  <a16:creationId xmlns:a16="http://schemas.microsoft.com/office/drawing/2014/main" id="{463E45BA-6C33-454B-87D6-CCBECDFE64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3560" y="-3232753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6">
              <a:extLst>
                <a:ext uri="{FF2B5EF4-FFF2-40B4-BE49-F238E27FC236}">
                  <a16:creationId xmlns:a16="http://schemas.microsoft.com/office/drawing/2014/main" id="{FB4E8191-ABEE-4152-9222-0D3F793ED6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7595" y="-390129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7">
              <a:extLst>
                <a:ext uri="{FF2B5EF4-FFF2-40B4-BE49-F238E27FC236}">
                  <a16:creationId xmlns:a16="http://schemas.microsoft.com/office/drawing/2014/main" id="{E100BADB-F73A-4CA1-AA4B-F2C839E8D4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62985" y="-4572445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8">
              <a:extLst>
                <a:ext uri="{FF2B5EF4-FFF2-40B4-BE49-F238E27FC236}">
                  <a16:creationId xmlns:a16="http://schemas.microsoft.com/office/drawing/2014/main" id="{EFCEFD0E-E70D-40C6-90FB-BB67FFDE9C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124" y="-5246268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39">
              <a:extLst>
                <a:ext uri="{FF2B5EF4-FFF2-40B4-BE49-F238E27FC236}">
                  <a16:creationId xmlns:a16="http://schemas.microsoft.com/office/drawing/2014/main" id="{3E6CBEFE-C1A3-43E8-8940-B425B4D137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7455" y="-5919994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0">
              <a:extLst>
                <a:ext uri="{FF2B5EF4-FFF2-40B4-BE49-F238E27FC236}">
                  <a16:creationId xmlns:a16="http://schemas.microsoft.com/office/drawing/2014/main" id="{EE019564-B7E6-4C4D-AF83-25F06F506D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439" y="-6588766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1">
              <a:extLst>
                <a:ext uri="{FF2B5EF4-FFF2-40B4-BE49-F238E27FC236}">
                  <a16:creationId xmlns:a16="http://schemas.microsoft.com/office/drawing/2014/main" id="{B4102406-76A4-42B2-9FD7-95F2F37295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3280" y="-7262493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2">
              <a:extLst>
                <a:ext uri="{FF2B5EF4-FFF2-40B4-BE49-F238E27FC236}">
                  <a16:creationId xmlns:a16="http://schemas.microsoft.com/office/drawing/2014/main" id="{9BA367C4-6C6D-4FE1-8F8A-AF5A4118A7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8054" y="-2561270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3">
              <a:extLst>
                <a:ext uri="{FF2B5EF4-FFF2-40B4-BE49-F238E27FC236}">
                  <a16:creationId xmlns:a16="http://schemas.microsoft.com/office/drawing/2014/main" id="{3B5F75E4-7FCB-449F-956F-E518682A80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908" y="-3234436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4">
              <a:extLst>
                <a:ext uri="{FF2B5EF4-FFF2-40B4-BE49-F238E27FC236}">
                  <a16:creationId xmlns:a16="http://schemas.microsoft.com/office/drawing/2014/main" id="{D425ED5B-906F-452A-A677-1DEFD91FD4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769" y="-3904330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5">
              <a:extLst>
                <a:ext uri="{FF2B5EF4-FFF2-40B4-BE49-F238E27FC236}">
                  <a16:creationId xmlns:a16="http://schemas.microsoft.com/office/drawing/2014/main" id="{6D3651BC-E7ED-44B3-9683-8ECBDF947E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6100" y="-458030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6">
              <a:extLst>
                <a:ext uri="{FF2B5EF4-FFF2-40B4-BE49-F238E27FC236}">
                  <a16:creationId xmlns:a16="http://schemas.microsoft.com/office/drawing/2014/main" id="{1C74474F-F7A0-4523-862A-C7EC8B51B2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194" y="-5253002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7">
              <a:extLst>
                <a:ext uri="{FF2B5EF4-FFF2-40B4-BE49-F238E27FC236}">
                  <a16:creationId xmlns:a16="http://schemas.microsoft.com/office/drawing/2014/main" id="{5C3DC120-5693-4FE3-B39B-F1C966F8D9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913" y="-5927852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8">
              <a:extLst>
                <a:ext uri="{FF2B5EF4-FFF2-40B4-BE49-F238E27FC236}">
                  <a16:creationId xmlns:a16="http://schemas.microsoft.com/office/drawing/2014/main" id="{1179454D-6905-46A4-9FD8-D94796EBBD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7083" y="-659470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49">
              <a:extLst>
                <a:ext uri="{FF2B5EF4-FFF2-40B4-BE49-F238E27FC236}">
                  <a16:creationId xmlns:a16="http://schemas.microsoft.com/office/drawing/2014/main" id="{7D7C7501-743B-4B75-BC7F-AE6E16C834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8402" y="-391073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0">
              <a:extLst>
                <a:ext uri="{FF2B5EF4-FFF2-40B4-BE49-F238E27FC236}">
                  <a16:creationId xmlns:a16="http://schemas.microsoft.com/office/drawing/2014/main" id="{1B376E80-D4B6-4D2E-A5B5-1CB2347FB1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06380" y="-4569735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1">
              <a:extLst>
                <a:ext uri="{FF2B5EF4-FFF2-40B4-BE49-F238E27FC236}">
                  <a16:creationId xmlns:a16="http://schemas.microsoft.com/office/drawing/2014/main" id="{6A62A467-C808-4600-B8FD-14A2C7E157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9293" y="-524257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2">
              <a:extLst>
                <a:ext uri="{FF2B5EF4-FFF2-40B4-BE49-F238E27FC236}">
                  <a16:creationId xmlns:a16="http://schemas.microsoft.com/office/drawing/2014/main" id="{7BFAC69D-2A85-4510-86C2-7A075FED9D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315" y="-5918407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3">
              <a:extLst>
                <a:ext uri="{FF2B5EF4-FFF2-40B4-BE49-F238E27FC236}">
                  <a16:creationId xmlns:a16="http://schemas.microsoft.com/office/drawing/2014/main" id="{92A70D3D-9D22-4BC2-B25F-3EC843362F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6473" y="-6591245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4">
              <a:extLst>
                <a:ext uri="{FF2B5EF4-FFF2-40B4-BE49-F238E27FC236}">
                  <a16:creationId xmlns:a16="http://schemas.microsoft.com/office/drawing/2014/main" id="{0E368B3D-4DD4-4685-A9BB-065020398B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347" y="-725608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5">
              <a:extLst>
                <a:ext uri="{FF2B5EF4-FFF2-40B4-BE49-F238E27FC236}">
                  <a16:creationId xmlns:a16="http://schemas.microsoft.com/office/drawing/2014/main" id="{0F07F896-D5FD-44AF-AECB-DF769314F9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3188" y="-792981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6">
              <a:extLst>
                <a:ext uri="{FF2B5EF4-FFF2-40B4-BE49-F238E27FC236}">
                  <a16:creationId xmlns:a16="http://schemas.microsoft.com/office/drawing/2014/main" id="{290DDB25-B039-46A9-9E3A-CFDB2CED04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3294" y="-860195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7">
              <a:extLst>
                <a:ext uri="{FF2B5EF4-FFF2-40B4-BE49-F238E27FC236}">
                  <a16:creationId xmlns:a16="http://schemas.microsoft.com/office/drawing/2014/main" id="{90584E23-F02A-427B-A223-570240CB3A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52613" y="-9278486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8">
              <a:extLst>
                <a:ext uri="{FF2B5EF4-FFF2-40B4-BE49-F238E27FC236}">
                  <a16:creationId xmlns:a16="http://schemas.microsoft.com/office/drawing/2014/main" id="{25328CEF-BEF2-4ED6-B14E-4CE788821A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787" y="-457558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59">
              <a:extLst>
                <a:ext uri="{FF2B5EF4-FFF2-40B4-BE49-F238E27FC236}">
                  <a16:creationId xmlns:a16="http://schemas.microsoft.com/office/drawing/2014/main" id="{25CC6ED6-5269-43F2-A3B9-31422B3059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1189" y="-524841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0">
              <a:extLst>
                <a:ext uri="{FF2B5EF4-FFF2-40B4-BE49-F238E27FC236}">
                  <a16:creationId xmlns:a16="http://schemas.microsoft.com/office/drawing/2014/main" id="{1AA0E0F6-7892-42E9-807F-D25CEAEB20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224" y="-591920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1">
              <a:extLst>
                <a:ext uri="{FF2B5EF4-FFF2-40B4-BE49-F238E27FC236}">
                  <a16:creationId xmlns:a16="http://schemas.microsoft.com/office/drawing/2014/main" id="{213C2A6E-9EDC-4915-A0B4-013BD2130B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124" y="-6597089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2">
              <a:extLst>
                <a:ext uri="{FF2B5EF4-FFF2-40B4-BE49-F238E27FC236}">
                  <a16:creationId xmlns:a16="http://schemas.microsoft.com/office/drawing/2014/main" id="{4E032F99-9466-4B5E-83DF-3B7291FA48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036" y="-7264505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3">
              <a:extLst>
                <a:ext uri="{FF2B5EF4-FFF2-40B4-BE49-F238E27FC236}">
                  <a16:creationId xmlns:a16="http://schemas.microsoft.com/office/drawing/2014/main" id="{5F721F9C-BDE1-4F68-9D9B-076EE69412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717" y="-793678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4">
              <a:extLst>
                <a:ext uri="{FF2B5EF4-FFF2-40B4-BE49-F238E27FC236}">
                  <a16:creationId xmlns:a16="http://schemas.microsoft.com/office/drawing/2014/main" id="{EEF171F7-3DFC-412C-B896-F02AECBC50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874" y="-860644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5">
              <a:extLst>
                <a:ext uri="{FF2B5EF4-FFF2-40B4-BE49-F238E27FC236}">
                  <a16:creationId xmlns:a16="http://schemas.microsoft.com/office/drawing/2014/main" id="{6CB081CA-D882-4256-B560-C48033174F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362" y="27488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6">
              <a:extLst>
                <a:ext uri="{FF2B5EF4-FFF2-40B4-BE49-F238E27FC236}">
                  <a16:creationId xmlns:a16="http://schemas.microsoft.com/office/drawing/2014/main" id="{ED310F87-80E5-43D0-B774-A12D4665DF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099" y="207869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7">
              <a:extLst>
                <a:ext uri="{FF2B5EF4-FFF2-40B4-BE49-F238E27FC236}">
                  <a16:creationId xmlns:a16="http://schemas.microsoft.com/office/drawing/2014/main" id="{3BCA4149-7069-4237-979F-08A09E8997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1231" y="7384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8">
              <a:extLst>
                <a:ext uri="{FF2B5EF4-FFF2-40B4-BE49-F238E27FC236}">
                  <a16:creationId xmlns:a16="http://schemas.microsoft.com/office/drawing/2014/main" id="{C2A48D65-F60D-4389-979D-D4DDFEB2F9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444" y="7224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69">
              <a:extLst>
                <a:ext uri="{FF2B5EF4-FFF2-40B4-BE49-F238E27FC236}">
                  <a16:creationId xmlns:a16="http://schemas.microsoft.com/office/drawing/2014/main" id="{A59644E7-7ADA-4F38-A61B-C3D092284D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562" y="-126857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0">
              <a:extLst>
                <a:ext uri="{FF2B5EF4-FFF2-40B4-BE49-F238E27FC236}">
                  <a16:creationId xmlns:a16="http://schemas.microsoft.com/office/drawing/2014/main" id="{00507238-27E3-4248-8359-613A23D040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299" y="-193420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1">
              <a:extLst>
                <a:ext uri="{FF2B5EF4-FFF2-40B4-BE49-F238E27FC236}">
                  <a16:creationId xmlns:a16="http://schemas.microsoft.com/office/drawing/2014/main" id="{F7F32887-C09D-4748-B508-F3A6A4F2C2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5972" y="-327334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2">
              <a:extLst>
                <a:ext uri="{FF2B5EF4-FFF2-40B4-BE49-F238E27FC236}">
                  <a16:creationId xmlns:a16="http://schemas.microsoft.com/office/drawing/2014/main" id="{DB37F21C-17B9-4F25-A71A-2BAD160C1E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5999" y="-394234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3">
              <a:extLst>
                <a:ext uri="{FF2B5EF4-FFF2-40B4-BE49-F238E27FC236}">
                  <a16:creationId xmlns:a16="http://schemas.microsoft.com/office/drawing/2014/main" id="{A7FDE506-5F2D-4153-9E00-6F7C96832A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33717" y="-528484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4">
              <a:extLst>
                <a:ext uri="{FF2B5EF4-FFF2-40B4-BE49-F238E27FC236}">
                  <a16:creationId xmlns:a16="http://schemas.microsoft.com/office/drawing/2014/main" id="{857F5581-47DC-47E1-B867-243B52A79F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3319" y="-5956653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5">
              <a:extLst>
                <a:ext uri="{FF2B5EF4-FFF2-40B4-BE49-F238E27FC236}">
                  <a16:creationId xmlns:a16="http://schemas.microsoft.com/office/drawing/2014/main" id="{F70C276D-5B29-4F1B-BDE4-26C91881A3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075" y="341221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6">
              <a:extLst>
                <a:ext uri="{FF2B5EF4-FFF2-40B4-BE49-F238E27FC236}">
                  <a16:creationId xmlns:a16="http://schemas.microsoft.com/office/drawing/2014/main" id="{9D7446BF-951A-4F58-BFA7-FB5AC6378C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7121" y="2746017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7">
              <a:extLst>
                <a:ext uri="{FF2B5EF4-FFF2-40B4-BE49-F238E27FC236}">
                  <a16:creationId xmlns:a16="http://schemas.microsoft.com/office/drawing/2014/main" id="{D9AA43B8-768B-4CBA-A138-1343AA45D2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2" y="140520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78">
              <a:extLst>
                <a:ext uri="{FF2B5EF4-FFF2-40B4-BE49-F238E27FC236}">
                  <a16:creationId xmlns:a16="http://schemas.microsoft.com/office/drawing/2014/main" id="{A3EAC47C-C43B-4D8C-9792-0A31E92637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144" y="73283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79">
              <a:extLst>
                <a:ext uri="{FF2B5EF4-FFF2-40B4-BE49-F238E27FC236}">
                  <a16:creationId xmlns:a16="http://schemas.microsoft.com/office/drawing/2014/main" id="{6AE65F35-BA8A-44A9-A71F-B9F13AC73A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328" y="-60854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0">
              <a:extLst>
                <a:ext uri="{FF2B5EF4-FFF2-40B4-BE49-F238E27FC236}">
                  <a16:creationId xmlns:a16="http://schemas.microsoft.com/office/drawing/2014/main" id="{BB38CEF2-5556-46BD-B8A0-6371DF4F13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077" y="-127362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1">
              <a:extLst>
                <a:ext uri="{FF2B5EF4-FFF2-40B4-BE49-F238E27FC236}">
                  <a16:creationId xmlns:a16="http://schemas.microsoft.com/office/drawing/2014/main" id="{0A1E3E5A-8C26-4DEA-A9CD-463B796E4F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795" y="-261387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2">
              <a:extLst>
                <a:ext uri="{FF2B5EF4-FFF2-40B4-BE49-F238E27FC236}">
                  <a16:creationId xmlns:a16="http://schemas.microsoft.com/office/drawing/2014/main" id="{1E603531-E944-46F6-95CF-F8A4277409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764" y="-328007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3">
              <a:extLst>
                <a:ext uri="{FF2B5EF4-FFF2-40B4-BE49-F238E27FC236}">
                  <a16:creationId xmlns:a16="http://schemas.microsoft.com/office/drawing/2014/main" id="{7C5B960B-32C9-45BA-8B19-99CE8C80FF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2140" y="-462032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4">
              <a:extLst>
                <a:ext uri="{FF2B5EF4-FFF2-40B4-BE49-F238E27FC236}">
                  <a16:creationId xmlns:a16="http://schemas.microsoft.com/office/drawing/2014/main" id="{124777BF-9B8F-4D4F-8010-E9D7290774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619" y="-529326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5">
              <a:extLst>
                <a:ext uri="{FF2B5EF4-FFF2-40B4-BE49-F238E27FC236}">
                  <a16:creationId xmlns:a16="http://schemas.microsoft.com/office/drawing/2014/main" id="{FBC9FAED-94D9-40DB-AEA0-6B903730F5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765" y="207916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6">
              <a:extLst>
                <a:ext uri="{FF2B5EF4-FFF2-40B4-BE49-F238E27FC236}">
                  <a16:creationId xmlns:a16="http://schemas.microsoft.com/office/drawing/2014/main" id="{44C0EFA3-86E3-4419-B74A-94349FF8E9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4186" y="1404311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7">
              <a:extLst>
                <a:ext uri="{FF2B5EF4-FFF2-40B4-BE49-F238E27FC236}">
                  <a16:creationId xmlns:a16="http://schemas.microsoft.com/office/drawing/2014/main" id="{96064542-309D-400C-845A-5676BDC353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1439" y="65180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88">
              <a:extLst>
                <a:ext uri="{FF2B5EF4-FFF2-40B4-BE49-F238E27FC236}">
                  <a16:creationId xmlns:a16="http://schemas.microsoft.com/office/drawing/2014/main" id="{7C5AF761-2C22-4020-A480-A970488EBF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6653" y="-603263"/>
              <a:ext cx="106358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89">
              <a:extLst>
                <a:ext uri="{FF2B5EF4-FFF2-40B4-BE49-F238E27FC236}">
                  <a16:creationId xmlns:a16="http://schemas.microsoft.com/office/drawing/2014/main" id="{7789FF40-262F-4CD4-AFB1-87F8ABA534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9087" y="-1932620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0">
              <a:extLst>
                <a:ext uri="{FF2B5EF4-FFF2-40B4-BE49-F238E27FC236}">
                  <a16:creationId xmlns:a16="http://schemas.microsoft.com/office/drawing/2014/main" id="{9070D93A-378B-46D0-95D1-040C1899C5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4630" y="-2608592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1">
              <a:extLst>
                <a:ext uri="{FF2B5EF4-FFF2-40B4-BE49-F238E27FC236}">
                  <a16:creationId xmlns:a16="http://schemas.microsoft.com/office/drawing/2014/main" id="{A975A6A5-BF04-42C7-8019-D199AC05F9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5059" y="-3945479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2">
              <a:extLst>
                <a:ext uri="{FF2B5EF4-FFF2-40B4-BE49-F238E27FC236}">
                  <a16:creationId xmlns:a16="http://schemas.microsoft.com/office/drawing/2014/main" id="{C51C23FB-302B-427D-B684-012E36F12A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7330" y="-4616728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3">
              <a:extLst>
                <a:ext uri="{FF2B5EF4-FFF2-40B4-BE49-F238E27FC236}">
                  <a16:creationId xmlns:a16="http://schemas.microsoft.com/office/drawing/2014/main" id="{74EADC50-6C55-49FF-A18D-C511BE617A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8875" y="-595450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4">
              <a:extLst>
                <a:ext uri="{FF2B5EF4-FFF2-40B4-BE49-F238E27FC236}">
                  <a16:creationId xmlns:a16="http://schemas.microsoft.com/office/drawing/2014/main" id="{C8B16FAA-4767-489B-B6B4-175BE0F069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11844" y="-6629682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5">
              <a:extLst>
                <a:ext uri="{FF2B5EF4-FFF2-40B4-BE49-F238E27FC236}">
                  <a16:creationId xmlns:a16="http://schemas.microsoft.com/office/drawing/2014/main" id="{5C97D825-D2C6-4DCD-8C74-2C2F0E4DD6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8845" y="273759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6">
              <a:extLst>
                <a:ext uri="{FF2B5EF4-FFF2-40B4-BE49-F238E27FC236}">
                  <a16:creationId xmlns:a16="http://schemas.microsoft.com/office/drawing/2014/main" id="{7E9A03E3-91E1-41E2-8719-D5D818B3EB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0924" y="206971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7">
              <a:extLst>
                <a:ext uri="{FF2B5EF4-FFF2-40B4-BE49-F238E27FC236}">
                  <a16:creationId xmlns:a16="http://schemas.microsoft.com/office/drawing/2014/main" id="{7695A9FE-3C8B-4380-A2BC-4751336B48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056" y="72946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198">
              <a:extLst>
                <a:ext uri="{FF2B5EF4-FFF2-40B4-BE49-F238E27FC236}">
                  <a16:creationId xmlns:a16="http://schemas.microsoft.com/office/drawing/2014/main" id="{A5A0A51C-BB34-4D19-BE0F-1EB0EF8492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8670" y="5821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199">
              <a:extLst>
                <a:ext uri="{FF2B5EF4-FFF2-40B4-BE49-F238E27FC236}">
                  <a16:creationId xmlns:a16="http://schemas.microsoft.com/office/drawing/2014/main" id="{8CB84654-8F3F-493F-9A9E-1B88C94779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852" y="-128316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0">
              <a:extLst>
                <a:ext uri="{FF2B5EF4-FFF2-40B4-BE49-F238E27FC236}">
                  <a16:creationId xmlns:a16="http://schemas.microsoft.com/office/drawing/2014/main" id="{AC100073-C825-4F51-A703-6CC070731A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2492" y="-194431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1">
              <a:extLst>
                <a:ext uri="{FF2B5EF4-FFF2-40B4-BE49-F238E27FC236}">
                  <a16:creationId xmlns:a16="http://schemas.microsoft.com/office/drawing/2014/main" id="{52B94C4F-CFBC-44FF-83B3-8C30C231DE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1003" y="-3290970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2">
              <a:extLst>
                <a:ext uri="{FF2B5EF4-FFF2-40B4-BE49-F238E27FC236}">
                  <a16:creationId xmlns:a16="http://schemas.microsoft.com/office/drawing/2014/main" id="{544D5507-B7CF-43F1-8F31-6290AF6887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4534" y="-395469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3">
              <a:extLst>
                <a:ext uri="{FF2B5EF4-FFF2-40B4-BE49-F238E27FC236}">
                  <a16:creationId xmlns:a16="http://schemas.microsoft.com/office/drawing/2014/main" id="{52DFDAA4-6634-4E89-8141-2365155DB6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8420" y="-529494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4">
              <a:extLst>
                <a:ext uri="{FF2B5EF4-FFF2-40B4-BE49-F238E27FC236}">
                  <a16:creationId xmlns:a16="http://schemas.microsoft.com/office/drawing/2014/main" id="{120D7C94-E0B4-41DD-A078-8BFFBE50DF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9144" y="-596787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6">
              <a:extLst>
                <a:ext uri="{FF2B5EF4-FFF2-40B4-BE49-F238E27FC236}">
                  <a16:creationId xmlns:a16="http://schemas.microsoft.com/office/drawing/2014/main" id="{D1FBF241-4382-4383-BD32-2D458976AC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9872" y="1407679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7">
              <a:extLst>
                <a:ext uri="{FF2B5EF4-FFF2-40B4-BE49-F238E27FC236}">
                  <a16:creationId xmlns:a16="http://schemas.microsoft.com/office/drawing/2014/main" id="{AC61E60A-D4C2-4B7E-AD89-EE117591DC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3498" y="741480"/>
              <a:ext cx="10635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08">
              <a:extLst>
                <a:ext uri="{FF2B5EF4-FFF2-40B4-BE49-F238E27FC236}">
                  <a16:creationId xmlns:a16="http://schemas.microsoft.com/office/drawing/2014/main" id="{F0FDEE33-25D6-46DA-BC9E-2B43F56DCA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688" y="-59910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09">
              <a:extLst>
                <a:ext uri="{FF2B5EF4-FFF2-40B4-BE49-F238E27FC236}">
                  <a16:creationId xmlns:a16="http://schemas.microsoft.com/office/drawing/2014/main" id="{EECE7166-1537-4F67-9927-90F311C3DA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8902" y="-1267545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0">
              <a:extLst>
                <a:ext uri="{FF2B5EF4-FFF2-40B4-BE49-F238E27FC236}">
                  <a16:creationId xmlns:a16="http://schemas.microsoft.com/office/drawing/2014/main" id="{DE58409E-36D8-4360-AAFE-EB0EC8C8C6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9194" y="-2604102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1">
              <a:extLst>
                <a:ext uri="{FF2B5EF4-FFF2-40B4-BE49-F238E27FC236}">
                  <a16:creationId xmlns:a16="http://schemas.microsoft.com/office/drawing/2014/main" id="{A8C69DB9-C437-4790-AEB1-F05A158764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9124" y="-327062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2">
              <a:extLst>
                <a:ext uri="{FF2B5EF4-FFF2-40B4-BE49-F238E27FC236}">
                  <a16:creationId xmlns:a16="http://schemas.microsoft.com/office/drawing/2014/main" id="{6553B7F3-2808-4CD2-9725-9F8F7E44A9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8430" y="-461312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3">
              <a:extLst>
                <a:ext uri="{FF2B5EF4-FFF2-40B4-BE49-F238E27FC236}">
                  <a16:creationId xmlns:a16="http://schemas.microsoft.com/office/drawing/2014/main" id="{FE9D6241-94A9-44EF-8838-9DD79F29E5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508" y="-5283487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4">
              <a:extLst>
                <a:ext uri="{FF2B5EF4-FFF2-40B4-BE49-F238E27FC236}">
                  <a16:creationId xmlns:a16="http://schemas.microsoft.com/office/drawing/2014/main" id="{6B2D43B7-B98E-4A61-8071-9684980DA8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175" y="-662463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5">
              <a:extLst>
                <a:ext uri="{FF2B5EF4-FFF2-40B4-BE49-F238E27FC236}">
                  <a16:creationId xmlns:a16="http://schemas.microsoft.com/office/drawing/2014/main" id="{3DC0C6A3-BA25-4578-B3B9-C05940350B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0499" y="-729251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6">
              <a:extLst>
                <a:ext uri="{FF2B5EF4-FFF2-40B4-BE49-F238E27FC236}">
                  <a16:creationId xmlns:a16="http://schemas.microsoft.com/office/drawing/2014/main" id="{6C7DCD5B-0EB4-4D48-9738-9F8CB90467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3901" y="207196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7">
              <a:extLst>
                <a:ext uri="{FF2B5EF4-FFF2-40B4-BE49-F238E27FC236}">
                  <a16:creationId xmlns:a16="http://schemas.microsoft.com/office/drawing/2014/main" id="{2156A691-893F-4192-BF80-8A5CBC11EC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0470" y="139958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18">
              <a:extLst>
                <a:ext uri="{FF2B5EF4-FFF2-40B4-BE49-F238E27FC236}">
                  <a16:creationId xmlns:a16="http://schemas.microsoft.com/office/drawing/2014/main" id="{1DD10E34-D9F6-484C-B9E1-2CAF88BB62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233" y="6270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19">
              <a:extLst>
                <a:ext uri="{FF2B5EF4-FFF2-40B4-BE49-F238E27FC236}">
                  <a16:creationId xmlns:a16="http://schemas.microsoft.com/office/drawing/2014/main" id="{FE95B17E-45C6-4198-AD04-05D62182F1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5969" y="-61191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0">
              <a:extLst>
                <a:ext uri="{FF2B5EF4-FFF2-40B4-BE49-F238E27FC236}">
                  <a16:creationId xmlns:a16="http://schemas.microsoft.com/office/drawing/2014/main" id="{6CAE3813-40FE-4062-877B-F1DBEADDDB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165" y="-1943750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1">
              <a:extLst>
                <a:ext uri="{FF2B5EF4-FFF2-40B4-BE49-F238E27FC236}">
                  <a16:creationId xmlns:a16="http://schemas.microsoft.com/office/drawing/2014/main" id="{6EC9FF92-979E-45A1-909E-F404C83C4B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8901" y="-2616122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2">
              <a:extLst>
                <a:ext uri="{FF2B5EF4-FFF2-40B4-BE49-F238E27FC236}">
                  <a16:creationId xmlns:a16="http://schemas.microsoft.com/office/drawing/2014/main" id="{937711D8-E1E6-4DC2-9727-9E6B84A21E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252" y="-395749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3">
              <a:extLst>
                <a:ext uri="{FF2B5EF4-FFF2-40B4-BE49-F238E27FC236}">
                  <a16:creationId xmlns:a16="http://schemas.microsoft.com/office/drawing/2014/main" id="{E181B1F1-A332-45B8-A789-435904977D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111" y="-4626502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4">
              <a:extLst>
                <a:ext uri="{FF2B5EF4-FFF2-40B4-BE49-F238E27FC236}">
                  <a16:creationId xmlns:a16="http://schemas.microsoft.com/office/drawing/2014/main" id="{BBE3BFB0-A3E9-4FC9-87E8-15E93E4529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598" y="-59617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5">
              <a:extLst>
                <a:ext uri="{FF2B5EF4-FFF2-40B4-BE49-F238E27FC236}">
                  <a16:creationId xmlns:a16="http://schemas.microsoft.com/office/drawing/2014/main" id="{8B425914-ED5C-4323-9D3A-81E086239C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444" y="-6638005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6">
              <a:extLst>
                <a:ext uri="{FF2B5EF4-FFF2-40B4-BE49-F238E27FC236}">
                  <a16:creationId xmlns:a16="http://schemas.microsoft.com/office/drawing/2014/main" id="{0AB835AF-3DA4-4E9F-BE9D-FA4908C177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9649" y="745313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7">
              <a:extLst>
                <a:ext uri="{FF2B5EF4-FFF2-40B4-BE49-F238E27FC236}">
                  <a16:creationId xmlns:a16="http://schemas.microsoft.com/office/drawing/2014/main" id="{C73A738E-3E7B-469E-8E8D-000BF47937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0798" y="75185"/>
              <a:ext cx="10635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28">
              <a:extLst>
                <a:ext uri="{FF2B5EF4-FFF2-40B4-BE49-F238E27FC236}">
                  <a16:creationId xmlns:a16="http://schemas.microsoft.com/office/drawing/2014/main" id="{9256A96E-D502-44F2-B4A3-438A23E077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988" y="-126922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29">
              <a:extLst>
                <a:ext uri="{FF2B5EF4-FFF2-40B4-BE49-F238E27FC236}">
                  <a16:creationId xmlns:a16="http://schemas.microsoft.com/office/drawing/2014/main" id="{19497A96-FB7F-4100-BC68-0115E238A8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5079" y="-1936548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0">
              <a:extLst>
                <a:ext uri="{FF2B5EF4-FFF2-40B4-BE49-F238E27FC236}">
                  <a16:creationId xmlns:a16="http://schemas.microsoft.com/office/drawing/2014/main" id="{9771CD5E-7597-4479-AADA-C36B597C13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616" y="-3269274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1">
              <a:extLst>
                <a:ext uri="{FF2B5EF4-FFF2-40B4-BE49-F238E27FC236}">
                  <a16:creationId xmlns:a16="http://schemas.microsoft.com/office/drawing/2014/main" id="{7717861E-BCA3-4E0C-9B06-C7221DC403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424" y="-39407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2">
              <a:extLst>
                <a:ext uri="{FF2B5EF4-FFF2-40B4-BE49-F238E27FC236}">
                  <a16:creationId xmlns:a16="http://schemas.microsoft.com/office/drawing/2014/main" id="{91A801B8-D352-482B-A32C-6B2BB3CB73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485" y="-528101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3">
              <a:extLst>
                <a:ext uri="{FF2B5EF4-FFF2-40B4-BE49-F238E27FC236}">
                  <a16:creationId xmlns:a16="http://schemas.microsoft.com/office/drawing/2014/main" id="{D268797E-2987-4E63-BCCA-0F18F231E2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563" y="-5952027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4">
              <a:extLst>
                <a:ext uri="{FF2B5EF4-FFF2-40B4-BE49-F238E27FC236}">
                  <a16:creationId xmlns:a16="http://schemas.microsoft.com/office/drawing/2014/main" id="{E5ED5CD6-AD40-4E34-81E8-84DD1C1BAA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753" y="-7291952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5">
              <a:extLst>
                <a:ext uri="{FF2B5EF4-FFF2-40B4-BE49-F238E27FC236}">
                  <a16:creationId xmlns:a16="http://schemas.microsoft.com/office/drawing/2014/main" id="{659E9224-0714-4D8F-8AD8-62E55FB41A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7799" y="-796264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6">
              <a:extLst>
                <a:ext uri="{FF2B5EF4-FFF2-40B4-BE49-F238E27FC236}">
                  <a16:creationId xmlns:a16="http://schemas.microsoft.com/office/drawing/2014/main" id="{932A756B-E0AA-4C1D-839F-6177584504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968" y="140913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7">
              <a:extLst>
                <a:ext uri="{FF2B5EF4-FFF2-40B4-BE49-F238E27FC236}">
                  <a16:creationId xmlns:a16="http://schemas.microsoft.com/office/drawing/2014/main" id="{90D57CD0-3043-41D1-8419-48BBD590A1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524" y="73395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38">
              <a:extLst>
                <a:ext uri="{FF2B5EF4-FFF2-40B4-BE49-F238E27FC236}">
                  <a16:creationId xmlns:a16="http://schemas.microsoft.com/office/drawing/2014/main" id="{530B1F39-A7DE-4CF2-8C3B-BE4193F06A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533" y="-6051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39">
              <a:extLst>
                <a:ext uri="{FF2B5EF4-FFF2-40B4-BE49-F238E27FC236}">
                  <a16:creationId xmlns:a16="http://schemas.microsoft.com/office/drawing/2014/main" id="{73162C4C-32D3-4767-A11C-404E3929CF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914" y="-1273622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0">
              <a:extLst>
                <a:ext uri="{FF2B5EF4-FFF2-40B4-BE49-F238E27FC236}">
                  <a16:creationId xmlns:a16="http://schemas.microsoft.com/office/drawing/2014/main" id="{B2108840-3535-41B6-A6B9-59F1505233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575" y="-261107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1">
              <a:extLst>
                <a:ext uri="{FF2B5EF4-FFF2-40B4-BE49-F238E27FC236}">
                  <a16:creationId xmlns:a16="http://schemas.microsoft.com/office/drawing/2014/main" id="{44397839-BA29-4524-B6B1-8D4FECF17C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9008" y="-3285358"/>
              <a:ext cx="106358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2">
              <a:extLst>
                <a:ext uri="{FF2B5EF4-FFF2-40B4-BE49-F238E27FC236}">
                  <a16:creationId xmlns:a16="http://schemas.microsoft.com/office/drawing/2014/main" id="{22D3764B-0F7F-4C72-BCDE-73A5514BB1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320" y="-46203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3">
              <a:extLst>
                <a:ext uri="{FF2B5EF4-FFF2-40B4-BE49-F238E27FC236}">
                  <a16:creationId xmlns:a16="http://schemas.microsoft.com/office/drawing/2014/main" id="{0A7F01D4-E885-4A99-AFAE-15B6E519D6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4644" y="-529045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4">
              <a:extLst>
                <a:ext uri="{FF2B5EF4-FFF2-40B4-BE49-F238E27FC236}">
                  <a16:creationId xmlns:a16="http://schemas.microsoft.com/office/drawing/2014/main" id="{161C7875-8F5F-46BC-9F66-F69BB04DEC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897" y="-662958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5">
              <a:extLst>
                <a:ext uri="{FF2B5EF4-FFF2-40B4-BE49-F238E27FC236}">
                  <a16:creationId xmlns:a16="http://schemas.microsoft.com/office/drawing/2014/main" id="{35827989-C066-42D7-9F7A-D71BB93D6A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34" y="-730195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6">
              <a:extLst>
                <a:ext uri="{FF2B5EF4-FFF2-40B4-BE49-F238E27FC236}">
                  <a16:creationId xmlns:a16="http://schemas.microsoft.com/office/drawing/2014/main" id="{A36FD8EA-97D7-465F-8501-7AF8D66A42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6949" y="75185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7">
              <a:extLst>
                <a:ext uri="{FF2B5EF4-FFF2-40B4-BE49-F238E27FC236}">
                  <a16:creationId xmlns:a16="http://schemas.microsoft.com/office/drawing/2014/main" id="{73FD49A9-8EA0-4FBB-9CEA-120A0E3C04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924" y="-589560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48">
              <a:extLst>
                <a:ext uri="{FF2B5EF4-FFF2-40B4-BE49-F238E27FC236}">
                  <a16:creationId xmlns:a16="http://schemas.microsoft.com/office/drawing/2014/main" id="{1403BC7B-D75F-420F-8C63-7B1F57DA17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8287" y="-192813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49">
              <a:extLst>
                <a:ext uri="{FF2B5EF4-FFF2-40B4-BE49-F238E27FC236}">
                  <a16:creationId xmlns:a16="http://schemas.microsoft.com/office/drawing/2014/main" id="{099EBA86-CED0-4E0D-96F4-EFB03DD375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2147" y="-2599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0">
              <a:extLst>
                <a:ext uri="{FF2B5EF4-FFF2-40B4-BE49-F238E27FC236}">
                  <a16:creationId xmlns:a16="http://schemas.microsoft.com/office/drawing/2014/main" id="{BDE1D148-B635-4508-A4CC-D389AAC8F8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111" y="-3939633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1">
              <a:extLst>
                <a:ext uri="{FF2B5EF4-FFF2-40B4-BE49-F238E27FC236}">
                  <a16:creationId xmlns:a16="http://schemas.microsoft.com/office/drawing/2014/main" id="{70974870-576C-44F2-B218-6C319253FE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4847" y="-460976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2">
              <a:extLst>
                <a:ext uri="{FF2B5EF4-FFF2-40B4-BE49-F238E27FC236}">
                  <a16:creationId xmlns:a16="http://schemas.microsoft.com/office/drawing/2014/main" id="{8F8E3DF4-D5F6-4267-A19D-82D1B94E49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895" y="-5950576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3">
              <a:extLst>
                <a:ext uri="{FF2B5EF4-FFF2-40B4-BE49-F238E27FC236}">
                  <a16:creationId xmlns:a16="http://schemas.microsoft.com/office/drawing/2014/main" id="{79E3DB72-A760-4277-8269-28C55E6D26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34" y="-6616773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4">
              <a:extLst>
                <a:ext uri="{FF2B5EF4-FFF2-40B4-BE49-F238E27FC236}">
                  <a16:creationId xmlns:a16="http://schemas.microsoft.com/office/drawing/2014/main" id="{F7D1C01E-7D8F-4F9F-8C94-3094CC77B7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336" y="-7960162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5">
              <a:extLst>
                <a:ext uri="{FF2B5EF4-FFF2-40B4-BE49-F238E27FC236}">
                  <a16:creationId xmlns:a16="http://schemas.microsoft.com/office/drawing/2014/main" id="{E88B89C6-313C-466C-8AF6-6CB28709CA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660" y="-8632536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6">
              <a:extLst>
                <a:ext uri="{FF2B5EF4-FFF2-40B4-BE49-F238E27FC236}">
                  <a16:creationId xmlns:a16="http://schemas.microsoft.com/office/drawing/2014/main" id="{17221B8C-A943-4FB8-89D9-5873ED46FC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5133" y="73507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7">
              <a:extLst>
                <a:ext uri="{FF2B5EF4-FFF2-40B4-BE49-F238E27FC236}">
                  <a16:creationId xmlns:a16="http://schemas.microsoft.com/office/drawing/2014/main" id="{A6B91DB2-CCD2-46D0-BFCB-7BADD5C404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9230" y="65277"/>
              <a:ext cx="103184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58">
              <a:extLst>
                <a:ext uri="{FF2B5EF4-FFF2-40B4-BE49-F238E27FC236}">
                  <a16:creationId xmlns:a16="http://schemas.microsoft.com/office/drawing/2014/main" id="{4965892E-7AF7-4E6A-A31F-74A91C0A5A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7832" y="-12753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59">
              <a:extLst>
                <a:ext uri="{FF2B5EF4-FFF2-40B4-BE49-F238E27FC236}">
                  <a16:creationId xmlns:a16="http://schemas.microsoft.com/office/drawing/2014/main" id="{94311534-6B69-4564-9E58-CF528183D3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446" y="-193757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0">
              <a:extLst>
                <a:ext uri="{FF2B5EF4-FFF2-40B4-BE49-F238E27FC236}">
                  <a16:creationId xmlns:a16="http://schemas.microsoft.com/office/drawing/2014/main" id="{F4BD877F-F893-40C2-96EA-330E922396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2120" y="-327670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1">
              <a:extLst>
                <a:ext uri="{FF2B5EF4-FFF2-40B4-BE49-F238E27FC236}">
                  <a16:creationId xmlns:a16="http://schemas.microsoft.com/office/drawing/2014/main" id="{D7F1568E-9819-4AFE-BD86-7514874181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134" y="-3948518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2">
              <a:extLst>
                <a:ext uri="{FF2B5EF4-FFF2-40B4-BE49-F238E27FC236}">
                  <a16:creationId xmlns:a16="http://schemas.microsoft.com/office/drawing/2014/main" id="{91362BEA-A87A-4A7C-8463-A2316580FC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8975" y="-5292139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3">
              <a:extLst>
                <a:ext uri="{FF2B5EF4-FFF2-40B4-BE49-F238E27FC236}">
                  <a16:creationId xmlns:a16="http://schemas.microsoft.com/office/drawing/2014/main" id="{3CBE6940-AC79-4ACE-8581-78764AF0B0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1944" y="-595833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4">
              <a:extLst>
                <a:ext uri="{FF2B5EF4-FFF2-40B4-BE49-F238E27FC236}">
                  <a16:creationId xmlns:a16="http://schemas.microsoft.com/office/drawing/2014/main" id="{18D70555-C91B-445B-BE94-B2F9014F59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830" y="-729859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5">
              <a:extLst>
                <a:ext uri="{FF2B5EF4-FFF2-40B4-BE49-F238E27FC236}">
                  <a16:creationId xmlns:a16="http://schemas.microsoft.com/office/drawing/2014/main" id="{880FEE00-36D0-4B05-9280-CBB7F81A36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4972" y="-7976246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6">
              <a:extLst>
                <a:ext uri="{FF2B5EF4-FFF2-40B4-BE49-F238E27FC236}">
                  <a16:creationId xmlns:a16="http://schemas.microsoft.com/office/drawing/2014/main" id="{0472FDD6-A411-468C-B989-96588F4B6D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720" y="-59461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7">
              <a:extLst>
                <a:ext uri="{FF2B5EF4-FFF2-40B4-BE49-F238E27FC236}">
                  <a16:creationId xmlns:a16="http://schemas.microsoft.com/office/drawing/2014/main" id="{6A4F4A96-5AB1-4159-8D08-1D278FDBD1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0579" y="-126586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68">
              <a:extLst>
                <a:ext uri="{FF2B5EF4-FFF2-40B4-BE49-F238E27FC236}">
                  <a16:creationId xmlns:a16="http://schemas.microsoft.com/office/drawing/2014/main" id="{1C7EC3A0-AF0C-4A6E-B1A9-385688828E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1761" y="-2596902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69">
              <a:extLst>
                <a:ext uri="{FF2B5EF4-FFF2-40B4-BE49-F238E27FC236}">
                  <a16:creationId xmlns:a16="http://schemas.microsoft.com/office/drawing/2014/main" id="{9EA8C826-7FEF-48C5-9DEE-E5F27B628F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2485" y="-3272081"/>
              <a:ext cx="106359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0">
              <a:extLst>
                <a:ext uri="{FF2B5EF4-FFF2-40B4-BE49-F238E27FC236}">
                  <a16:creationId xmlns:a16="http://schemas.microsoft.com/office/drawing/2014/main" id="{DE5E99AC-F4A9-49BD-9C2E-2D8520AB4C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5810" y="-4610321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1">
              <a:extLst>
                <a:ext uri="{FF2B5EF4-FFF2-40B4-BE49-F238E27FC236}">
                  <a16:creationId xmlns:a16="http://schemas.microsoft.com/office/drawing/2014/main" id="{6075575A-5800-462A-A550-AD3E9002B4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3830" y="-5276287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2">
              <a:extLst>
                <a:ext uri="{FF2B5EF4-FFF2-40B4-BE49-F238E27FC236}">
                  <a16:creationId xmlns:a16="http://schemas.microsoft.com/office/drawing/2014/main" id="{F61B2744-1431-4A14-BD9F-6F316CAAAD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013" y="-6615419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3">
              <a:extLst>
                <a:ext uri="{FF2B5EF4-FFF2-40B4-BE49-F238E27FC236}">
                  <a16:creationId xmlns:a16="http://schemas.microsoft.com/office/drawing/2014/main" id="{4BF2B122-5435-4593-9911-C5C05474BA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6756" y="-7288584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4">
              <a:extLst>
                <a:ext uri="{FF2B5EF4-FFF2-40B4-BE49-F238E27FC236}">
                  <a16:creationId xmlns:a16="http://schemas.microsoft.com/office/drawing/2014/main" id="{32519610-9EF7-421F-843B-C2EAF71D4A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462" y="-862715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5">
              <a:extLst>
                <a:ext uri="{FF2B5EF4-FFF2-40B4-BE49-F238E27FC236}">
                  <a16:creationId xmlns:a16="http://schemas.microsoft.com/office/drawing/2014/main" id="{50CE0E4B-FD4F-45B7-B6A1-B3DC701B1C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677" y="-9302332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6">
              <a:extLst>
                <a:ext uri="{FF2B5EF4-FFF2-40B4-BE49-F238E27FC236}">
                  <a16:creationId xmlns:a16="http://schemas.microsoft.com/office/drawing/2014/main" id="{15E229B5-D12C-4CDA-B36A-E67E3AAE38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555" y="6607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7">
              <a:extLst>
                <a:ext uri="{FF2B5EF4-FFF2-40B4-BE49-F238E27FC236}">
                  <a16:creationId xmlns:a16="http://schemas.microsoft.com/office/drawing/2014/main" id="{81BE4880-6653-44BF-B546-9C2D4019F4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7879" y="-60405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78">
              <a:extLst>
                <a:ext uri="{FF2B5EF4-FFF2-40B4-BE49-F238E27FC236}">
                  <a16:creationId xmlns:a16="http://schemas.microsoft.com/office/drawing/2014/main" id="{373713E3-5879-4032-AE0B-8D697E5112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378" y="-193420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79">
              <a:extLst>
                <a:ext uri="{FF2B5EF4-FFF2-40B4-BE49-F238E27FC236}">
                  <a16:creationId xmlns:a16="http://schemas.microsoft.com/office/drawing/2014/main" id="{16A49201-85E5-4461-8350-178A134410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237" y="-260545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0">
              <a:extLst>
                <a:ext uri="{FF2B5EF4-FFF2-40B4-BE49-F238E27FC236}">
                  <a16:creationId xmlns:a16="http://schemas.microsoft.com/office/drawing/2014/main" id="{00CE7E5A-6952-4117-A237-1003512192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698" y="-3948518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1">
              <a:extLst>
                <a:ext uri="{FF2B5EF4-FFF2-40B4-BE49-F238E27FC236}">
                  <a16:creationId xmlns:a16="http://schemas.microsoft.com/office/drawing/2014/main" id="{CD0AFE8F-ECC8-414B-8E43-79D9AC228A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569" y="-461471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2">
              <a:extLst>
                <a:ext uri="{FF2B5EF4-FFF2-40B4-BE49-F238E27FC236}">
                  <a16:creationId xmlns:a16="http://schemas.microsoft.com/office/drawing/2014/main" id="{6A7F9F1F-CF06-43C4-BC97-5B8F8E879D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907" y="-595665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3">
              <a:extLst>
                <a:ext uri="{FF2B5EF4-FFF2-40B4-BE49-F238E27FC236}">
                  <a16:creationId xmlns:a16="http://schemas.microsoft.com/office/drawing/2014/main" id="{40C6FB87-9250-44DC-8DF0-26E5AC83C6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011" y="-6630148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4">
              <a:extLst>
                <a:ext uri="{FF2B5EF4-FFF2-40B4-BE49-F238E27FC236}">
                  <a16:creationId xmlns:a16="http://schemas.microsoft.com/office/drawing/2014/main" id="{AEB2CEA9-9A54-4029-8DAF-CABD62BFE9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653" y="-7968157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5">
              <a:extLst>
                <a:ext uri="{FF2B5EF4-FFF2-40B4-BE49-F238E27FC236}">
                  <a16:creationId xmlns:a16="http://schemas.microsoft.com/office/drawing/2014/main" id="{CD265AF5-3C68-4A94-8C0B-15BDDBAD7C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4977" y="-864277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6">
              <a:extLst>
                <a:ext uri="{FF2B5EF4-FFF2-40B4-BE49-F238E27FC236}">
                  <a16:creationId xmlns:a16="http://schemas.microsoft.com/office/drawing/2014/main" id="{E76F4F12-2C81-4D93-BC55-D0B42E711F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6265" y="-126249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7">
              <a:extLst>
                <a:ext uri="{FF2B5EF4-FFF2-40B4-BE49-F238E27FC236}">
                  <a16:creationId xmlns:a16="http://schemas.microsoft.com/office/drawing/2014/main" id="{DC7F445C-47AA-4880-BB28-B7B1B3D809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42930" y="-1924531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88">
              <a:extLst>
                <a:ext uri="{FF2B5EF4-FFF2-40B4-BE49-F238E27FC236}">
                  <a16:creationId xmlns:a16="http://schemas.microsoft.com/office/drawing/2014/main" id="{13C25BA7-678B-4E21-B125-4B8791D9B0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70184" y="-3265906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89">
              <a:extLst>
                <a:ext uri="{FF2B5EF4-FFF2-40B4-BE49-F238E27FC236}">
                  <a16:creationId xmlns:a16="http://schemas.microsoft.com/office/drawing/2014/main" id="{AAA27CEA-6DC7-49DE-BE84-C688B94E1E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734" y="-3935705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0">
              <a:extLst>
                <a:ext uri="{FF2B5EF4-FFF2-40B4-BE49-F238E27FC236}">
                  <a16:creationId xmlns:a16="http://schemas.microsoft.com/office/drawing/2014/main" id="{49CC67DD-1D2B-49EF-9B79-2D95C44539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639" y="-5274041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1">
              <a:extLst>
                <a:ext uri="{FF2B5EF4-FFF2-40B4-BE49-F238E27FC236}">
                  <a16:creationId xmlns:a16="http://schemas.microsoft.com/office/drawing/2014/main" id="{59028B5D-F104-4BF4-B070-C8D0B48BAC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479" y="-5947207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2">
              <a:extLst>
                <a:ext uri="{FF2B5EF4-FFF2-40B4-BE49-F238E27FC236}">
                  <a16:creationId xmlns:a16="http://schemas.microsoft.com/office/drawing/2014/main" id="{40AF8304-EC2F-46B4-BFC4-5F96C1851C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558" y="-728554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3">
              <a:extLst>
                <a:ext uri="{FF2B5EF4-FFF2-40B4-BE49-F238E27FC236}">
                  <a16:creationId xmlns:a16="http://schemas.microsoft.com/office/drawing/2014/main" id="{54A6F603-AEDE-4AEC-8800-9E7109BE7C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63" y="-7953428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4">
              <a:extLst>
                <a:ext uri="{FF2B5EF4-FFF2-40B4-BE49-F238E27FC236}">
                  <a16:creationId xmlns:a16="http://schemas.microsoft.com/office/drawing/2014/main" id="{6306BB57-1225-4856-AE9E-DE71DE2B07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763" y="-929503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5">
              <a:extLst>
                <a:ext uri="{FF2B5EF4-FFF2-40B4-BE49-F238E27FC236}">
                  <a16:creationId xmlns:a16="http://schemas.microsoft.com/office/drawing/2014/main" id="{0E02E23E-1CEC-461B-AFFB-BE25E7479E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4976" y="-9967970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6">
              <a:extLst>
                <a:ext uri="{FF2B5EF4-FFF2-40B4-BE49-F238E27FC236}">
                  <a16:creationId xmlns:a16="http://schemas.microsoft.com/office/drawing/2014/main" id="{50CE3E3F-0416-4118-B66D-CECCCED748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978" y="-60069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7">
              <a:extLst>
                <a:ext uri="{FF2B5EF4-FFF2-40B4-BE49-F238E27FC236}">
                  <a16:creationId xmlns:a16="http://schemas.microsoft.com/office/drawing/2014/main" id="{43D1D294-D440-42B3-BA15-CA20E06DA7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6302" y="-12708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298">
              <a:extLst>
                <a:ext uri="{FF2B5EF4-FFF2-40B4-BE49-F238E27FC236}">
                  <a16:creationId xmlns:a16="http://schemas.microsoft.com/office/drawing/2014/main" id="{92DCC925-590A-461C-B068-D002DBCFE4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310" y="-260096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299">
              <a:extLst>
                <a:ext uri="{FF2B5EF4-FFF2-40B4-BE49-F238E27FC236}">
                  <a16:creationId xmlns:a16="http://schemas.microsoft.com/office/drawing/2014/main" id="{DB3C7D25-296F-44A1-8A14-A49C25D070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7414" y="-327221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0">
              <a:extLst>
                <a:ext uri="{FF2B5EF4-FFF2-40B4-BE49-F238E27FC236}">
                  <a16:creationId xmlns:a16="http://schemas.microsoft.com/office/drawing/2014/main" id="{C35F2977-F5B8-49F2-B899-EA81BE18E2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0875" y="-4617521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1">
              <a:extLst>
                <a:ext uri="{FF2B5EF4-FFF2-40B4-BE49-F238E27FC236}">
                  <a16:creationId xmlns:a16="http://schemas.microsoft.com/office/drawing/2014/main" id="{DB3912C1-AC5D-44FC-B596-149AB1CE8C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734" y="-5286526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2">
              <a:extLst>
                <a:ext uri="{FF2B5EF4-FFF2-40B4-BE49-F238E27FC236}">
                  <a16:creationId xmlns:a16="http://schemas.microsoft.com/office/drawing/2014/main" id="{A1707E53-087D-4FB2-BAB8-322020BEB3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0207" y="-6626781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3">
              <a:extLst>
                <a:ext uri="{FF2B5EF4-FFF2-40B4-BE49-F238E27FC236}">
                  <a16:creationId xmlns:a16="http://schemas.microsoft.com/office/drawing/2014/main" id="{6EDC1B5A-2D25-481F-B3A8-3AB211E85A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4067" y="-7298030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4">
              <a:extLst>
                <a:ext uri="{FF2B5EF4-FFF2-40B4-BE49-F238E27FC236}">
                  <a16:creationId xmlns:a16="http://schemas.microsoft.com/office/drawing/2014/main" id="{DA5BD93F-6172-4B15-851C-0E9183ED32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1552" y="-863323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5">
              <a:extLst>
                <a:ext uri="{FF2B5EF4-FFF2-40B4-BE49-F238E27FC236}">
                  <a16:creationId xmlns:a16="http://schemas.microsoft.com/office/drawing/2014/main" id="{B1BE7634-2DF4-4706-A4B7-33CFF29E78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2276" y="-9306165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6">
              <a:extLst>
                <a:ext uri="{FF2B5EF4-FFF2-40B4-BE49-F238E27FC236}">
                  <a16:creationId xmlns:a16="http://schemas.microsoft.com/office/drawing/2014/main" id="{F71B8088-C92E-44B6-8136-77D10F3027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6604" y="-1926214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7">
              <a:extLst>
                <a:ext uri="{FF2B5EF4-FFF2-40B4-BE49-F238E27FC236}">
                  <a16:creationId xmlns:a16="http://schemas.microsoft.com/office/drawing/2014/main" id="{41A8BABE-59F1-46B6-8474-0D85751F2F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3825" y="-259769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08">
              <a:extLst>
                <a:ext uri="{FF2B5EF4-FFF2-40B4-BE49-F238E27FC236}">
                  <a16:creationId xmlns:a16="http://schemas.microsoft.com/office/drawing/2014/main" id="{BD8E9A55-FC5D-43BA-A175-F1A0A79A9F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188" y="-393177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09">
              <a:extLst>
                <a:ext uri="{FF2B5EF4-FFF2-40B4-BE49-F238E27FC236}">
                  <a16:creationId xmlns:a16="http://schemas.microsoft.com/office/drawing/2014/main" id="{0C3D9BD0-6A48-440B-AAE9-6D62A0CA27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2034" y="-4605831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0">
              <a:extLst>
                <a:ext uri="{FF2B5EF4-FFF2-40B4-BE49-F238E27FC236}">
                  <a16:creationId xmlns:a16="http://schemas.microsoft.com/office/drawing/2014/main" id="{688983F9-5692-48AA-8D19-3362268A35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571" y="-594080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1">
              <a:extLst>
                <a:ext uri="{FF2B5EF4-FFF2-40B4-BE49-F238E27FC236}">
                  <a16:creationId xmlns:a16="http://schemas.microsoft.com/office/drawing/2014/main" id="{264E7AF4-18E7-4C49-807B-BF2B1B9C37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502" y="-66134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2">
              <a:extLst>
                <a:ext uri="{FF2B5EF4-FFF2-40B4-BE49-F238E27FC236}">
                  <a16:creationId xmlns:a16="http://schemas.microsoft.com/office/drawing/2014/main" id="{CFD6862D-E646-4A9F-B614-592FD51139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794" y="-7956466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3">
              <a:extLst>
                <a:ext uri="{FF2B5EF4-FFF2-40B4-BE49-F238E27FC236}">
                  <a16:creationId xmlns:a16="http://schemas.microsoft.com/office/drawing/2014/main" id="{BCC46517-4A53-4A3E-8417-0BC2B458EB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0467" y="-8621541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4">
              <a:extLst>
                <a:ext uri="{FF2B5EF4-FFF2-40B4-BE49-F238E27FC236}">
                  <a16:creationId xmlns:a16="http://schemas.microsoft.com/office/drawing/2014/main" id="{35B2CDA9-719A-420E-AE8D-ABDD4A6AFA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0429" y="-996404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5">
              <a:extLst>
                <a:ext uri="{FF2B5EF4-FFF2-40B4-BE49-F238E27FC236}">
                  <a16:creationId xmlns:a16="http://schemas.microsoft.com/office/drawing/2014/main" id="{1FE3E886-D115-46D9-A20E-62BA1EBA82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754" y="-106341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6">
              <a:extLst>
                <a:ext uri="{FF2B5EF4-FFF2-40B4-BE49-F238E27FC236}">
                  <a16:creationId xmlns:a16="http://schemas.microsoft.com/office/drawing/2014/main" id="{F33A77EF-F904-4A88-892F-60BB8FE5C0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032" y="-126632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7">
              <a:extLst>
                <a:ext uri="{FF2B5EF4-FFF2-40B4-BE49-F238E27FC236}">
                  <a16:creationId xmlns:a16="http://schemas.microsoft.com/office/drawing/2014/main" id="{E29CE7DE-8FD5-4B2F-BB5A-B5FCCF7756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6079" y="-1932524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18">
              <a:extLst>
                <a:ext uri="{FF2B5EF4-FFF2-40B4-BE49-F238E27FC236}">
                  <a16:creationId xmlns:a16="http://schemas.microsoft.com/office/drawing/2014/main" id="{4F8D1F46-3956-4989-9B6B-C414FFB280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3100" y="-326884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19">
              <a:extLst>
                <a:ext uri="{FF2B5EF4-FFF2-40B4-BE49-F238E27FC236}">
                  <a16:creationId xmlns:a16="http://schemas.microsoft.com/office/drawing/2014/main" id="{CA2C0D84-32A9-469A-937C-7E7CE8D369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3592" y="-394122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0">
              <a:extLst>
                <a:ext uri="{FF2B5EF4-FFF2-40B4-BE49-F238E27FC236}">
                  <a16:creationId xmlns:a16="http://schemas.microsoft.com/office/drawing/2014/main" id="{A5FEDFAD-E8B4-418A-A25B-4408D36BBB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775" y="-528259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1">
              <a:extLst>
                <a:ext uri="{FF2B5EF4-FFF2-40B4-BE49-F238E27FC236}">
                  <a16:creationId xmlns:a16="http://schemas.microsoft.com/office/drawing/2014/main" id="{C15CA43F-E115-49A4-AC82-8B24278531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2034" y="-5956653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2">
              <a:extLst>
                <a:ext uri="{FF2B5EF4-FFF2-40B4-BE49-F238E27FC236}">
                  <a16:creationId xmlns:a16="http://schemas.microsoft.com/office/drawing/2014/main" id="{306461A6-2BA0-459E-BA06-A8640E7291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520" y="-72918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3">
              <a:extLst>
                <a:ext uri="{FF2B5EF4-FFF2-40B4-BE49-F238E27FC236}">
                  <a16:creationId xmlns:a16="http://schemas.microsoft.com/office/drawing/2014/main" id="{0408D246-D2BC-4887-A134-D35BCD5DCF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3844" y="-796198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324">
              <a:extLst>
                <a:ext uri="{FF2B5EF4-FFF2-40B4-BE49-F238E27FC236}">
                  <a16:creationId xmlns:a16="http://schemas.microsoft.com/office/drawing/2014/main" id="{6DFBBE84-B2EB-4FAA-8C70-05436C4BF9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7730" y="-930223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325">
              <a:extLst>
                <a:ext uri="{FF2B5EF4-FFF2-40B4-BE49-F238E27FC236}">
                  <a16:creationId xmlns:a16="http://schemas.microsoft.com/office/drawing/2014/main" id="{98983B93-A375-444D-B32D-8F1950BB4F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711" y="-997236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-21475" y="0"/>
            <a:ext cx="4006732" cy="4438997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985256" y="0"/>
            <a:ext cx="4200011" cy="4438997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1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8185268" y="-1"/>
            <a:ext cx="4006732" cy="4438997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0235359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6">
            <a:extLst>
              <a:ext uri="{FF2B5EF4-FFF2-40B4-BE49-F238E27FC236}">
                <a16:creationId xmlns:a16="http://schemas.microsoft.com/office/drawing/2014/main" id="{D3D68FA2-729E-4D51-B6DA-DD8A850BA55D}"/>
              </a:ext>
            </a:extLst>
          </p:cNvPr>
          <p:cNvGrpSpPr>
            <a:grpSpLocks/>
          </p:cNvGrpSpPr>
          <p:nvPr userDrawn="1"/>
        </p:nvGrpSpPr>
        <p:grpSpPr bwMode="auto">
          <a:xfrm rot="4500000">
            <a:off x="7308057" y="-953294"/>
            <a:ext cx="16078200" cy="16321087"/>
            <a:chOff x="2727789" y="-10719254"/>
            <a:chExt cx="16077776" cy="16322072"/>
          </a:xfrm>
        </p:grpSpPr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03C152D9-3CCC-4E03-9287-21F1F513E2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475" y="2811968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BC0ABF8B-037D-4C73-9E30-5BBE436AF2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050" y="214372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A2B74F97-23AE-4349-ABD4-C53A762180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645" y="1469701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264E0F42-1113-411B-A754-A3FB33865D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239" y="79885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7B7EF5B-DECA-4773-850F-649F25274A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67" y="133261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E086EBD3-E997-481C-9787-0165FBB564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551" y="-53605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FE58DDF6-73FD-4585-9B76-49DFB78850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968" y="-1213147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37E0867-B154-465A-8F60-232D35B280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728" y="-188865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E66EF7DB-226B-4C6B-927C-4DB53B9B0F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857" y="-255707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00A3C4CE-D835-416D-8519-FD29DDEA6D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604" y="2145130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DB09D708-B2A3-45E4-BC3D-1041A894AE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419" y="146397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88116089-4F8E-44C1-B7F4-A1FD362698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781" y="79253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541140EE-AD1C-49E5-9543-6D69EC0426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909" y="12410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D93A059B-0FE8-400D-9048-3BC8EEBD1E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081" y="-545674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055F1BDC-8BA4-4482-9A6D-536B17B7BC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8742" y="-1218877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DEEEECD2-F424-4015-A4B2-2E33BAE456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859" y="-1889015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9B8F176C-319A-426D-9274-6B9D662E0D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263" y="796160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17553ECB-3B88-413B-B2B5-278EAFAD7A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315" y="128793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8F17C280-6DF5-4E45-9637-C2B3B19267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909" y="-545232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6DBD19AE-768F-4BDF-806B-EB83040CBB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626" y="-1211303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7A43AC22-F11E-4BEB-8245-EFE5CEFB45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76" y="-1884027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E8609D2C-6770-4DA4-999A-5DBED4BF72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872" y="-2555054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7CB05D68-09A5-450D-B7DB-EB940E0D1F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222" y="-3227779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079057CE-FB8C-41E9-9978-414694ACE8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527" y="-389957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029E54D6-76A8-462F-958D-29E082A8B9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289" y="-4573832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382FF893-5059-445B-9BC0-B9DAAF1054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335" y="12536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EB36A86D-8E64-4387-83F6-6A6CCAFEA5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329" y="-54989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DDFD9EEA-E9DC-4871-99A3-AC1F9AF68A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868" y="-122186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9CB9C2CC-C45B-466F-90A6-AAA2C2B749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574" y="-1893644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04E98FEE-DE34-477B-9EC1-51A477A9C0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413" y="-2561372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291F68BA-0047-4831-BBCC-5D2BE63B3A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819" y="-3232975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FC61E583-CEBD-45A0-8B20-94B552577E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5769" y="-3902879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AB38A64D-BBDB-4BBA-8AA2-121806C61E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827" y="-1219717"/>
              <a:ext cx="1549494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8D20B74C-11EC-45BB-BD26-3573091016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6991" y="-1884072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B5D1E955-99AF-4A78-B855-EAA7937973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463" y="-2560040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35765646-021B-49AD-B66C-47A52AE151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880" y="-3225934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579D600B-8711-442C-8CDE-B6B50E7617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542" y="-3899137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1516FC5C-34AE-4485-8EF9-B6AE86B4C7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714" y="-4568152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D76CFA6A-1DDC-4333-BFFB-0A3D505289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953" y="-524754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0CC45E1D-D299-465D-BBF3-854656BD59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192" y="-5915739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1E3CE7E1-18BE-4596-B386-BF63BD1A78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787" y="-658976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A227F0C0-1BE1-48A1-B414-6CB91D85D2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655" y="-1885610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869506D3-A926-4DC7-A105-9591C62BD4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072" y="-2562702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43EE1A43-3B69-4ADC-9C6A-201D384485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656" y="-3233251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B4580D31-0B84-49CB-A9B2-244E9EA516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428" y="-3904209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96D85ADA-8E46-4DF5-B24B-E8EE432A2C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612" y="-4573525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AC570FDB-91EE-4BA8-A4C7-307C01A5DE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315" y="-5254861"/>
              <a:ext cx="1549494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2D03D768-45EC-4FE4-B893-8DE7F7C3F4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499" y="-5924178"/>
              <a:ext cx="1549494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B57799B9-5BE4-4812-B6CE-F336A8A3E8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204" y="-3231638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C457FDC8-EFFF-4A9D-8836-E9C084A8EB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3723" y="-390100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1775D4C3-1BC7-46D4-8DFE-CD9FB21198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374" y="-4569483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333BEDC2-A57C-463D-AE81-BF8F8054D8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679" y="-5236854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C38EDED7-5B82-4B83-8FDE-D60BF7E87A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618" y="-5913234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C9358D34-B6C4-41DD-B10D-DBE22C179F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57" y="-65894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B9FC788E-ACC5-43C4-A31C-387F553F49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040" y="-726194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60551235-5ECA-45AE-8369-30CD2E93E8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936" y="-7927781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4DE81175-C66A-4714-8799-10F8EFF028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930" y="-860303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BF5A26CB-22FC-4FEE-9766-F7B4EC397A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676" y="-390083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536C0260-DA18-4327-A3F0-D44DC5A070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326" y="-4577334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767F82C0-3790-4E49-813B-5A21720937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10" y="-5246827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5">
              <a:extLst>
                <a:ext uri="{FF2B5EF4-FFF2-40B4-BE49-F238E27FC236}">
                  <a16:creationId xmlns:a16="http://schemas.microsoft.com/office/drawing/2014/main" id="{51B5F190-2348-4303-9413-AE7B189A90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160" y="-5919552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6">
              <a:extLst>
                <a:ext uri="{FF2B5EF4-FFF2-40B4-BE49-F238E27FC236}">
                  <a16:creationId xmlns:a16="http://schemas.microsoft.com/office/drawing/2014/main" id="{0829C3EC-4B18-4FC7-81CA-041CDF1938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808" y="-6595235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7">
              <a:extLst>
                <a:ext uri="{FF2B5EF4-FFF2-40B4-BE49-F238E27FC236}">
                  <a16:creationId xmlns:a16="http://schemas.microsoft.com/office/drawing/2014/main" id="{4E467247-BE88-4113-9D7F-026DDA0222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170" y="-7268260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8">
              <a:extLst>
                <a:ext uri="{FF2B5EF4-FFF2-40B4-BE49-F238E27FC236}">
                  <a16:creationId xmlns:a16="http://schemas.microsoft.com/office/drawing/2014/main" id="{224AE1B1-0D41-43C9-BEB6-A8F174F9E7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44" y="-7931675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69">
              <a:extLst>
                <a:ext uri="{FF2B5EF4-FFF2-40B4-BE49-F238E27FC236}">
                  <a16:creationId xmlns:a16="http://schemas.microsoft.com/office/drawing/2014/main" id="{88D6B28F-1B5C-4527-ABE9-21B8EBF31E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235" y="-524715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0">
              <a:extLst>
                <a:ext uri="{FF2B5EF4-FFF2-40B4-BE49-F238E27FC236}">
                  <a16:creationId xmlns:a16="http://schemas.microsoft.com/office/drawing/2014/main" id="{A4AC811E-854A-4417-BB39-F784CB507B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0166" y="-5910034"/>
              <a:ext cx="1551082" cy="1342991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1">
              <a:extLst>
                <a:ext uri="{FF2B5EF4-FFF2-40B4-BE49-F238E27FC236}">
                  <a16:creationId xmlns:a16="http://schemas.microsoft.com/office/drawing/2014/main" id="{B30B0941-E8F7-4D6E-B876-27F5AC9653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938" y="-6584593"/>
              <a:ext cx="1551082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2">
              <a:extLst>
                <a:ext uri="{FF2B5EF4-FFF2-40B4-BE49-F238E27FC236}">
                  <a16:creationId xmlns:a16="http://schemas.microsoft.com/office/drawing/2014/main" id="{B9FE659F-5DE4-4221-956B-5145592558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343" y="-7258975"/>
              <a:ext cx="1549494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3">
              <a:extLst>
                <a:ext uri="{FF2B5EF4-FFF2-40B4-BE49-F238E27FC236}">
                  <a16:creationId xmlns:a16="http://schemas.microsoft.com/office/drawing/2014/main" id="{4EC6A191-D3EC-4381-AD72-059079F2AA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937" y="-7932999"/>
              <a:ext cx="1549494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4">
              <a:extLst>
                <a:ext uri="{FF2B5EF4-FFF2-40B4-BE49-F238E27FC236}">
                  <a16:creationId xmlns:a16="http://schemas.microsoft.com/office/drawing/2014/main" id="{A7EE8CEE-47FC-4060-9617-374A210CB7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767" y="-8598894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5">
              <a:extLst>
                <a:ext uri="{FF2B5EF4-FFF2-40B4-BE49-F238E27FC236}">
                  <a16:creationId xmlns:a16="http://schemas.microsoft.com/office/drawing/2014/main" id="{4251D697-A2D7-4634-B9DF-AF069AAE90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484" y="-9270973"/>
              <a:ext cx="155108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6">
              <a:extLst>
                <a:ext uri="{FF2B5EF4-FFF2-40B4-BE49-F238E27FC236}">
                  <a16:creationId xmlns:a16="http://schemas.microsoft.com/office/drawing/2014/main" id="{72D032F6-3823-461B-8C5B-F4A1FE9817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011" y="-9942645"/>
              <a:ext cx="1551082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7">
              <a:extLst>
                <a:ext uri="{FF2B5EF4-FFF2-40B4-BE49-F238E27FC236}">
                  <a16:creationId xmlns:a16="http://schemas.microsoft.com/office/drawing/2014/main" id="{98AD1BD1-9512-4DD2-8E86-B157F9CD54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673" y="-10615848"/>
              <a:ext cx="155108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8963027E-F481-480C-9DBD-391CACDFEA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19" y="-5917708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79">
              <a:extLst>
                <a:ext uri="{FF2B5EF4-FFF2-40B4-BE49-F238E27FC236}">
                  <a16:creationId xmlns:a16="http://schemas.microsoft.com/office/drawing/2014/main" id="{BC0AF652-DFA6-414B-8F5D-3202BE68F3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80" y="-6590911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0">
              <a:extLst>
                <a:ext uri="{FF2B5EF4-FFF2-40B4-BE49-F238E27FC236}">
                  <a16:creationId xmlns:a16="http://schemas.microsoft.com/office/drawing/2014/main" id="{064F4C7A-F717-4E2B-9D20-163FDECACC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064" y="-7261459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1">
              <a:extLst>
                <a:ext uri="{FF2B5EF4-FFF2-40B4-BE49-F238E27FC236}">
                  <a16:creationId xmlns:a16="http://schemas.microsoft.com/office/drawing/2014/main" id="{A0B29AC7-F0C7-4CF0-B8FE-67E7C47F00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479" y="-7939318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2">
              <a:extLst>
                <a:ext uri="{FF2B5EF4-FFF2-40B4-BE49-F238E27FC236}">
                  <a16:creationId xmlns:a16="http://schemas.microsoft.com/office/drawing/2014/main" id="{7E68C7D4-BE43-4266-9847-50C5CF72CC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074" y="-8610167"/>
              <a:ext cx="1549494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3">
              <a:extLst>
                <a:ext uri="{FF2B5EF4-FFF2-40B4-BE49-F238E27FC236}">
                  <a16:creationId xmlns:a16="http://schemas.microsoft.com/office/drawing/2014/main" id="{E6707FF0-10F8-48E6-BA9C-BC900169D2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969" y="-9279181"/>
              <a:ext cx="154949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D847B44B-1832-46CB-9162-363B44A412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54" y="-9948963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32EA2EF8-A0A1-4868-B4E3-E4355A62AE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713" y="4157082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BFC33358-3643-4AC0-BC0C-C9C0258C7C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710" y="3491427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94EFA7B3-5DFF-44E3-A02D-E66B1D5AC8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5059" y="2812747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0A7A76EA-C9D2-492B-B118-E3AA7D6D6E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954" y="2146908"/>
              <a:ext cx="1549494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A309B707-90B7-4B10-9EF6-8C33BE4CFC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837" y="1469406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01677E58-573F-47CF-BC06-E822547834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199" y="803924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E62D996D-C6B7-4B8C-BFF4-304C71ECE6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783" y="130199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39F1B219-2EEC-4784-979C-9B60E8DB73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033" y="-538295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3">
              <a:extLst>
                <a:ext uri="{FF2B5EF4-FFF2-40B4-BE49-F238E27FC236}">
                  <a16:creationId xmlns:a16="http://schemas.microsoft.com/office/drawing/2014/main" id="{2F0F8452-6647-47C6-BC2E-292ADE1F75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617" y="-1212019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4">
              <a:extLst>
                <a:ext uri="{FF2B5EF4-FFF2-40B4-BE49-F238E27FC236}">
                  <a16:creationId xmlns:a16="http://schemas.microsoft.com/office/drawing/2014/main" id="{E8FF3F2E-6C04-404E-9D26-4A8F640D5E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252" y="3485110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5">
              <a:extLst>
                <a:ext uri="{FF2B5EF4-FFF2-40B4-BE49-F238E27FC236}">
                  <a16:creationId xmlns:a16="http://schemas.microsoft.com/office/drawing/2014/main" id="{85D15DE1-C1DB-4F4B-A9F7-AD12E44794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835" y="281138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6">
              <a:extLst>
                <a:ext uri="{FF2B5EF4-FFF2-40B4-BE49-F238E27FC236}">
                  <a16:creationId xmlns:a16="http://schemas.microsoft.com/office/drawing/2014/main" id="{BD07BB02-8DC1-4F51-B861-0273750F37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608" y="214360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7">
              <a:extLst>
                <a:ext uri="{FF2B5EF4-FFF2-40B4-BE49-F238E27FC236}">
                  <a16:creationId xmlns:a16="http://schemas.microsoft.com/office/drawing/2014/main" id="{42EE62E1-B167-4980-BF52-34005AC88D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378" y="1463089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8">
              <a:extLst>
                <a:ext uri="{FF2B5EF4-FFF2-40B4-BE49-F238E27FC236}">
                  <a16:creationId xmlns:a16="http://schemas.microsoft.com/office/drawing/2014/main" id="{B23C4197-BD30-41D0-A596-1FD131C246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0495" y="792950"/>
              <a:ext cx="1549494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99">
              <a:extLst>
                <a:ext uri="{FF2B5EF4-FFF2-40B4-BE49-F238E27FC236}">
                  <a16:creationId xmlns:a16="http://schemas.microsoft.com/office/drawing/2014/main" id="{F0696661-106B-4C36-BBDB-A604652EE8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325" y="123881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0">
              <a:extLst>
                <a:ext uri="{FF2B5EF4-FFF2-40B4-BE49-F238E27FC236}">
                  <a16:creationId xmlns:a16="http://schemas.microsoft.com/office/drawing/2014/main" id="{BEC41BCF-F3AB-4126-831E-B529A7688C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5453" y="-542956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1">
              <a:extLst>
                <a:ext uri="{FF2B5EF4-FFF2-40B4-BE49-F238E27FC236}">
                  <a16:creationId xmlns:a16="http://schemas.microsoft.com/office/drawing/2014/main" id="{15AE1652-C465-4496-936D-0B5CA267E3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44" y="214156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2">
              <a:extLst>
                <a:ext uri="{FF2B5EF4-FFF2-40B4-BE49-F238E27FC236}">
                  <a16:creationId xmlns:a16="http://schemas.microsoft.com/office/drawing/2014/main" id="{2E3D3C23-113D-47F6-B575-3D740E73D9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53" y="1476741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3">
              <a:extLst>
                <a:ext uri="{FF2B5EF4-FFF2-40B4-BE49-F238E27FC236}">
                  <a16:creationId xmlns:a16="http://schemas.microsoft.com/office/drawing/2014/main" id="{0B030421-29EB-4958-94E7-B0CFDFBBD9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613" y="797938"/>
              <a:ext cx="154949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4">
              <a:extLst>
                <a:ext uri="{FF2B5EF4-FFF2-40B4-BE49-F238E27FC236}">
                  <a16:creationId xmlns:a16="http://schemas.microsoft.com/office/drawing/2014/main" id="{0F2A7EEF-ED0D-45E6-ADC3-65C157FC03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619" y="129156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5">
              <a:extLst>
                <a:ext uri="{FF2B5EF4-FFF2-40B4-BE49-F238E27FC236}">
                  <a16:creationId xmlns:a16="http://schemas.microsoft.com/office/drawing/2014/main" id="{D85E7A5B-88F5-4FE8-A194-FF82099BF1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103" y="-54115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6">
              <a:extLst>
                <a:ext uri="{FF2B5EF4-FFF2-40B4-BE49-F238E27FC236}">
                  <a16:creationId xmlns:a16="http://schemas.microsoft.com/office/drawing/2014/main" id="{AB7F5915-F895-4295-B438-CF236FCF32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043" y="-1210762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7">
              <a:extLst>
                <a:ext uri="{FF2B5EF4-FFF2-40B4-BE49-F238E27FC236}">
                  <a16:creationId xmlns:a16="http://schemas.microsoft.com/office/drawing/2014/main" id="{E12B4669-C282-4630-A9DB-8FC6BFF9F9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993" y="-1882254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8">
              <a:extLst>
                <a:ext uri="{FF2B5EF4-FFF2-40B4-BE49-F238E27FC236}">
                  <a16:creationId xmlns:a16="http://schemas.microsoft.com/office/drawing/2014/main" id="{F7217434-B623-4E2F-AA52-96AD580DD8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410" y="-2552570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09">
              <a:extLst>
                <a:ext uri="{FF2B5EF4-FFF2-40B4-BE49-F238E27FC236}">
                  <a16:creationId xmlns:a16="http://schemas.microsoft.com/office/drawing/2014/main" id="{04A726D4-A228-4E75-B2DF-70CCB451DE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182" y="-3227129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0">
              <a:extLst>
                <a:ext uri="{FF2B5EF4-FFF2-40B4-BE49-F238E27FC236}">
                  <a16:creationId xmlns:a16="http://schemas.microsoft.com/office/drawing/2014/main" id="{1EE5C496-723C-40EC-8954-7D8881153E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28" y="147101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1">
              <a:extLst>
                <a:ext uri="{FF2B5EF4-FFF2-40B4-BE49-F238E27FC236}">
                  <a16:creationId xmlns:a16="http://schemas.microsoft.com/office/drawing/2014/main" id="{32DDC615-D313-45D5-B878-2F9EDA6BEB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90" y="797809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2">
              <a:extLst>
                <a:ext uri="{FF2B5EF4-FFF2-40B4-BE49-F238E27FC236}">
                  <a16:creationId xmlns:a16="http://schemas.microsoft.com/office/drawing/2014/main" id="{74D1DE04-9AE5-4FBB-827B-5560AE070D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394" y="123427"/>
              <a:ext cx="1549494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3">
              <a:extLst>
                <a:ext uri="{FF2B5EF4-FFF2-40B4-BE49-F238E27FC236}">
                  <a16:creationId xmlns:a16="http://schemas.microsoft.com/office/drawing/2014/main" id="{71EE42E4-C561-44F3-A6D2-6D389A387F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988" y="-550598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4">
              <a:extLst>
                <a:ext uri="{FF2B5EF4-FFF2-40B4-BE49-F238E27FC236}">
                  <a16:creationId xmlns:a16="http://schemas.microsoft.com/office/drawing/2014/main" id="{FEAF25F7-A254-4BC8-8447-E96D319E62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7" y="-121649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5">
              <a:extLst>
                <a:ext uri="{FF2B5EF4-FFF2-40B4-BE49-F238E27FC236}">
                  <a16:creationId xmlns:a16="http://schemas.microsoft.com/office/drawing/2014/main" id="{56798E84-8870-4C7E-86F9-0E039F31D0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124" y="-1887038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6">
              <a:extLst>
                <a:ext uri="{FF2B5EF4-FFF2-40B4-BE49-F238E27FC236}">
                  <a16:creationId xmlns:a16="http://schemas.microsoft.com/office/drawing/2014/main" id="{39074B9A-5710-46D1-B912-81D1EE9812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063" y="-256024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7">
              <a:extLst>
                <a:ext uri="{FF2B5EF4-FFF2-40B4-BE49-F238E27FC236}">
                  <a16:creationId xmlns:a16="http://schemas.microsoft.com/office/drawing/2014/main" id="{0EB17D31-1445-4A6B-A593-6308A1FD8F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532" y="12291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8">
              <a:extLst>
                <a:ext uri="{FF2B5EF4-FFF2-40B4-BE49-F238E27FC236}">
                  <a16:creationId xmlns:a16="http://schemas.microsoft.com/office/drawing/2014/main" id="{7D63A5EB-A0FA-4435-A51E-2338F47614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928" y="-541901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19">
              <a:extLst>
                <a:ext uri="{FF2B5EF4-FFF2-40B4-BE49-F238E27FC236}">
                  <a16:creationId xmlns:a16="http://schemas.microsoft.com/office/drawing/2014/main" id="{633BC0FA-C77C-40EC-9F7A-4DB85B76C2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8467" y="-1217049"/>
              <a:ext cx="1549494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0">
              <a:extLst>
                <a:ext uri="{FF2B5EF4-FFF2-40B4-BE49-F238E27FC236}">
                  <a16:creationId xmlns:a16="http://schemas.microsoft.com/office/drawing/2014/main" id="{918CDE54-F5A6-4BF3-B8BA-3840676B75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08" y="-1879464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1">
              <a:extLst>
                <a:ext uri="{FF2B5EF4-FFF2-40B4-BE49-F238E27FC236}">
                  <a16:creationId xmlns:a16="http://schemas.microsoft.com/office/drawing/2014/main" id="{A29AFCC0-FF63-4664-9E09-F42772CEBF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535" y="-2554311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2">
              <a:extLst>
                <a:ext uri="{FF2B5EF4-FFF2-40B4-BE49-F238E27FC236}">
                  <a16:creationId xmlns:a16="http://schemas.microsoft.com/office/drawing/2014/main" id="{43EA0760-B8BD-45F5-BCD4-72E6865D5C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607" y="-322587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3">
              <a:extLst>
                <a:ext uri="{FF2B5EF4-FFF2-40B4-BE49-F238E27FC236}">
                  <a16:creationId xmlns:a16="http://schemas.microsoft.com/office/drawing/2014/main" id="{DAA5B87F-498E-4A0F-98DA-F547F25C39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436" y="-3895707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4">
              <a:extLst>
                <a:ext uri="{FF2B5EF4-FFF2-40B4-BE49-F238E27FC236}">
                  <a16:creationId xmlns:a16="http://schemas.microsoft.com/office/drawing/2014/main" id="{A1584E5C-EB8D-48B2-BC77-4826EE7712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853" y="-4569624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5">
              <a:extLst>
                <a:ext uri="{FF2B5EF4-FFF2-40B4-BE49-F238E27FC236}">
                  <a16:creationId xmlns:a16="http://schemas.microsoft.com/office/drawing/2014/main" id="{43411565-CB9C-4522-AD6A-5831EFDF64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1734" y="-5247894"/>
              <a:ext cx="1549494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6">
              <a:extLst>
                <a:ext uri="{FF2B5EF4-FFF2-40B4-BE49-F238E27FC236}">
                  <a16:creationId xmlns:a16="http://schemas.microsoft.com/office/drawing/2014/main" id="{86B82FDE-9A6B-48FD-A5B5-97A2F22870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060" y="-548754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7">
              <a:extLst>
                <a:ext uri="{FF2B5EF4-FFF2-40B4-BE49-F238E27FC236}">
                  <a16:creationId xmlns:a16="http://schemas.microsoft.com/office/drawing/2014/main" id="{9AB00E87-BCF7-455F-8CDE-543337081B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654" y="-122277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8">
              <a:extLst>
                <a:ext uri="{FF2B5EF4-FFF2-40B4-BE49-F238E27FC236}">
                  <a16:creationId xmlns:a16="http://schemas.microsoft.com/office/drawing/2014/main" id="{592CBEE2-73BC-4648-A519-BCF02C79A1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783" y="-1885194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29">
              <a:extLst>
                <a:ext uri="{FF2B5EF4-FFF2-40B4-BE49-F238E27FC236}">
                  <a16:creationId xmlns:a16="http://schemas.microsoft.com/office/drawing/2014/main" id="{590BBC90-093E-4808-BD9B-8EA70517CD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11" y="-2560041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0">
              <a:extLst>
                <a:ext uri="{FF2B5EF4-FFF2-40B4-BE49-F238E27FC236}">
                  <a16:creationId xmlns:a16="http://schemas.microsoft.com/office/drawing/2014/main" id="{406FA1C7-9431-4592-ACC9-65371A3E2A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383" y="-3231602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1">
              <a:extLst>
                <a:ext uri="{FF2B5EF4-FFF2-40B4-BE49-F238E27FC236}">
                  <a16:creationId xmlns:a16="http://schemas.microsoft.com/office/drawing/2014/main" id="{8FF8BFB0-888C-47E4-8DC2-1491FDC78F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4200" y="-390915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2">
              <a:extLst>
                <a:ext uri="{FF2B5EF4-FFF2-40B4-BE49-F238E27FC236}">
                  <a16:creationId xmlns:a16="http://schemas.microsoft.com/office/drawing/2014/main" id="{1BE04213-562C-4087-B773-5C0189E4EB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8794" y="-4580009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3">
              <a:extLst>
                <a:ext uri="{FF2B5EF4-FFF2-40B4-BE49-F238E27FC236}">
                  <a16:creationId xmlns:a16="http://schemas.microsoft.com/office/drawing/2014/main" id="{FE0D20A1-F08C-4982-BA7B-04C611B040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9964" y="-1893836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4">
              <a:extLst>
                <a:ext uri="{FF2B5EF4-FFF2-40B4-BE49-F238E27FC236}">
                  <a16:creationId xmlns:a16="http://schemas.microsoft.com/office/drawing/2014/main" id="{1CDD9C6A-DA09-4A54-A938-97A55CECFF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37" y="-2557956"/>
              <a:ext cx="1549494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5">
              <a:extLst>
                <a:ext uri="{FF2B5EF4-FFF2-40B4-BE49-F238E27FC236}">
                  <a16:creationId xmlns:a16="http://schemas.microsoft.com/office/drawing/2014/main" id="{28674960-BF66-4CD6-88F2-00FD2BA16F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7033" y="-3226970"/>
              <a:ext cx="154949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6">
              <a:extLst>
                <a:ext uri="{FF2B5EF4-FFF2-40B4-BE49-F238E27FC236}">
                  <a16:creationId xmlns:a16="http://schemas.microsoft.com/office/drawing/2014/main" id="{F7708212-3442-45A1-B993-345C0779EA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206" y="-3895218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7">
              <a:extLst>
                <a:ext uri="{FF2B5EF4-FFF2-40B4-BE49-F238E27FC236}">
                  <a16:creationId xmlns:a16="http://schemas.microsoft.com/office/drawing/2014/main" id="{A2A7D507-CC00-41B3-9AD8-BA0497505F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3278" y="-4569955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8">
              <a:extLst>
                <a:ext uri="{FF2B5EF4-FFF2-40B4-BE49-F238E27FC236}">
                  <a16:creationId xmlns:a16="http://schemas.microsoft.com/office/drawing/2014/main" id="{32342AE7-7C8A-4D73-803B-C4E641F60E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095" y="-5241503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39">
              <a:extLst>
                <a:ext uri="{FF2B5EF4-FFF2-40B4-BE49-F238E27FC236}">
                  <a16:creationId xmlns:a16="http://schemas.microsoft.com/office/drawing/2014/main" id="{4F25E3EC-AAF9-45E0-880A-0E79195EBC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523" y="-5913707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0">
              <a:extLst>
                <a:ext uri="{FF2B5EF4-FFF2-40B4-BE49-F238E27FC236}">
                  <a16:creationId xmlns:a16="http://schemas.microsoft.com/office/drawing/2014/main" id="{663ADE18-4598-4791-A427-56978F875D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638" y="-6589801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1">
              <a:extLst>
                <a:ext uri="{FF2B5EF4-FFF2-40B4-BE49-F238E27FC236}">
                  <a16:creationId xmlns:a16="http://schemas.microsoft.com/office/drawing/2014/main" id="{D9C8C66F-D27D-435E-9BC9-6CC15A9B48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767" y="-7258226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2">
              <a:extLst>
                <a:ext uri="{FF2B5EF4-FFF2-40B4-BE49-F238E27FC236}">
                  <a16:creationId xmlns:a16="http://schemas.microsoft.com/office/drawing/2014/main" id="{E4F7AE03-4B23-4D14-A35B-C649967C32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25" y="-256527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3">
              <a:extLst>
                <a:ext uri="{FF2B5EF4-FFF2-40B4-BE49-F238E27FC236}">
                  <a16:creationId xmlns:a16="http://schemas.microsoft.com/office/drawing/2014/main" id="{7E504B07-7725-4E8A-B35E-D0F36DE2C9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42" y="-3232932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4">
              <a:extLst>
                <a:ext uri="{FF2B5EF4-FFF2-40B4-BE49-F238E27FC236}">
                  <a16:creationId xmlns:a16="http://schemas.microsoft.com/office/drawing/2014/main" id="{A224BDB5-F424-479E-A63A-E3FEEFDFF1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981" y="-3902536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5">
              <a:extLst>
                <a:ext uri="{FF2B5EF4-FFF2-40B4-BE49-F238E27FC236}">
                  <a16:creationId xmlns:a16="http://schemas.microsoft.com/office/drawing/2014/main" id="{6DE83E35-C316-4812-A3F6-1D58003A29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287" y="-4576684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6">
              <a:extLst>
                <a:ext uri="{FF2B5EF4-FFF2-40B4-BE49-F238E27FC236}">
                  <a16:creationId xmlns:a16="http://schemas.microsoft.com/office/drawing/2014/main" id="{76EB5803-4D6C-44FE-A2E6-AC9FB7FA20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637" y="-5247821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7">
              <a:extLst>
                <a:ext uri="{FF2B5EF4-FFF2-40B4-BE49-F238E27FC236}">
                  <a16:creationId xmlns:a16="http://schemas.microsoft.com/office/drawing/2014/main" id="{16C52B61-D005-444D-9EF0-0C015B3887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943" y="-592120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8">
              <a:extLst>
                <a:ext uri="{FF2B5EF4-FFF2-40B4-BE49-F238E27FC236}">
                  <a16:creationId xmlns:a16="http://schemas.microsoft.com/office/drawing/2014/main" id="{CD58DCB0-C467-401D-BD0C-88E605FC35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826" y="-6595531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49">
              <a:extLst>
                <a:ext uri="{FF2B5EF4-FFF2-40B4-BE49-F238E27FC236}">
                  <a16:creationId xmlns:a16="http://schemas.microsoft.com/office/drawing/2014/main" id="{83DAF3EC-E30E-4FE1-ACDE-A9ED8C7622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0529" y="-3908945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0">
              <a:extLst>
                <a:ext uri="{FF2B5EF4-FFF2-40B4-BE49-F238E27FC236}">
                  <a16:creationId xmlns:a16="http://schemas.microsoft.com/office/drawing/2014/main" id="{E5BEBD96-97EB-42E1-9942-1F58E07EA3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938" y="-4568110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1">
              <a:extLst>
                <a:ext uri="{FF2B5EF4-FFF2-40B4-BE49-F238E27FC236}">
                  <a16:creationId xmlns:a16="http://schemas.microsoft.com/office/drawing/2014/main" id="{04B2AFAE-E70B-400C-B757-5E8A58F558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110" y="-5240300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2">
              <a:extLst>
                <a:ext uri="{FF2B5EF4-FFF2-40B4-BE49-F238E27FC236}">
                  <a16:creationId xmlns:a16="http://schemas.microsoft.com/office/drawing/2014/main" id="{CDA52AE7-8DCB-4A01-9DFD-7E2C43B220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182" y="-5911862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3">
              <a:extLst>
                <a:ext uri="{FF2B5EF4-FFF2-40B4-BE49-F238E27FC236}">
                  <a16:creationId xmlns:a16="http://schemas.microsoft.com/office/drawing/2014/main" id="{C824D581-8CB4-4E12-9EE3-3B8C3263B9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943" y="-659054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4">
              <a:extLst>
                <a:ext uri="{FF2B5EF4-FFF2-40B4-BE49-F238E27FC236}">
                  <a16:creationId xmlns:a16="http://schemas.microsoft.com/office/drawing/2014/main" id="{2E86F4FD-A1D6-47B3-B79F-5E7772FEB6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882" y="-726014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5">
              <a:extLst>
                <a:ext uri="{FF2B5EF4-FFF2-40B4-BE49-F238E27FC236}">
                  <a16:creationId xmlns:a16="http://schemas.microsoft.com/office/drawing/2014/main" id="{0BAA0855-FC07-4306-88AE-4346CA0754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5188" y="-7934294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6">
              <a:extLst>
                <a:ext uri="{FF2B5EF4-FFF2-40B4-BE49-F238E27FC236}">
                  <a16:creationId xmlns:a16="http://schemas.microsoft.com/office/drawing/2014/main" id="{51F9C59B-7F08-4402-A083-A52A6461E2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904" y="-8600365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7">
              <a:extLst>
                <a:ext uri="{FF2B5EF4-FFF2-40B4-BE49-F238E27FC236}">
                  <a16:creationId xmlns:a16="http://schemas.microsoft.com/office/drawing/2014/main" id="{BCD2B6E6-F9BD-428D-9E42-D2BD626521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255" y="-9273090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8">
              <a:extLst>
                <a:ext uri="{FF2B5EF4-FFF2-40B4-BE49-F238E27FC236}">
                  <a16:creationId xmlns:a16="http://schemas.microsoft.com/office/drawing/2014/main" id="{B4D3A476-E427-4243-86F3-5D1D84F5B2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0879" y="-458008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59">
              <a:extLst>
                <a:ext uri="{FF2B5EF4-FFF2-40B4-BE49-F238E27FC236}">
                  <a16:creationId xmlns:a16="http://schemas.microsoft.com/office/drawing/2014/main" id="{BAC73D79-A217-449A-B0AA-368564176F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885" y="-5247618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0">
              <a:extLst>
                <a:ext uri="{FF2B5EF4-FFF2-40B4-BE49-F238E27FC236}">
                  <a16:creationId xmlns:a16="http://schemas.microsoft.com/office/drawing/2014/main" id="{8A2C5C20-500D-4D99-A751-A794C6BF40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957" y="-5919179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1">
              <a:extLst>
                <a:ext uri="{FF2B5EF4-FFF2-40B4-BE49-F238E27FC236}">
                  <a16:creationId xmlns:a16="http://schemas.microsoft.com/office/drawing/2014/main" id="{17119187-6C40-459D-A8ED-6DA4ABD087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30" y="-6591369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2">
              <a:extLst>
                <a:ext uri="{FF2B5EF4-FFF2-40B4-BE49-F238E27FC236}">
                  <a16:creationId xmlns:a16="http://schemas.microsoft.com/office/drawing/2014/main" id="{E71311D8-4AEB-4FF0-904B-87223E89AB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614" y="-726369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3">
              <a:extLst>
                <a:ext uri="{FF2B5EF4-FFF2-40B4-BE49-F238E27FC236}">
                  <a16:creationId xmlns:a16="http://schemas.microsoft.com/office/drawing/2014/main" id="{806B9B10-0563-43D6-B7CC-2E774005B7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608" y="-7938955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4">
              <a:extLst>
                <a:ext uri="{FF2B5EF4-FFF2-40B4-BE49-F238E27FC236}">
                  <a16:creationId xmlns:a16="http://schemas.microsoft.com/office/drawing/2014/main" id="{92ABD567-40B7-4E13-9447-179D7EB9B8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202" y="-860980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5">
              <a:extLst>
                <a:ext uri="{FF2B5EF4-FFF2-40B4-BE49-F238E27FC236}">
                  <a16:creationId xmlns:a16="http://schemas.microsoft.com/office/drawing/2014/main" id="{D07DA747-CBEE-447C-90EE-7FE201425D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966" y="275307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6">
              <a:extLst>
                <a:ext uri="{FF2B5EF4-FFF2-40B4-BE49-F238E27FC236}">
                  <a16:creationId xmlns:a16="http://schemas.microsoft.com/office/drawing/2014/main" id="{5E6B8E55-7B06-449E-A23D-561ECA980E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482" y="2087319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7">
              <a:extLst>
                <a:ext uri="{FF2B5EF4-FFF2-40B4-BE49-F238E27FC236}">
                  <a16:creationId xmlns:a16="http://schemas.microsoft.com/office/drawing/2014/main" id="{C29A2DEA-BFE4-4E0B-A536-FF0DE128F1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244" y="74297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8">
              <a:extLst>
                <a:ext uri="{FF2B5EF4-FFF2-40B4-BE49-F238E27FC236}">
                  <a16:creationId xmlns:a16="http://schemas.microsoft.com/office/drawing/2014/main" id="{E4C5EFF5-B971-4C2A-8904-61C1E472BB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459" y="79466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69">
              <a:extLst>
                <a:ext uri="{FF2B5EF4-FFF2-40B4-BE49-F238E27FC236}">
                  <a16:creationId xmlns:a16="http://schemas.microsoft.com/office/drawing/2014/main" id="{2F8CBFBE-26BD-4679-9208-AD606534AE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9821" y="-126364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0">
              <a:extLst>
                <a:ext uri="{FF2B5EF4-FFF2-40B4-BE49-F238E27FC236}">
                  <a16:creationId xmlns:a16="http://schemas.microsoft.com/office/drawing/2014/main" id="{ABA66A2B-20E6-41B1-9E82-FAD0974437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846" y="-193794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1">
              <a:extLst>
                <a:ext uri="{FF2B5EF4-FFF2-40B4-BE49-F238E27FC236}">
                  <a16:creationId xmlns:a16="http://schemas.microsoft.com/office/drawing/2014/main" id="{43A3DB73-BC22-4567-9B43-796C7DF9C3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7852" y="-3272680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2">
              <a:extLst>
                <a:ext uri="{FF2B5EF4-FFF2-40B4-BE49-F238E27FC236}">
                  <a16:creationId xmlns:a16="http://schemas.microsoft.com/office/drawing/2014/main" id="{9FC1C2A5-578B-4CE1-B320-FBD0B7D991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713" y="-394804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3">
              <a:extLst>
                <a:ext uri="{FF2B5EF4-FFF2-40B4-BE49-F238E27FC236}">
                  <a16:creationId xmlns:a16="http://schemas.microsoft.com/office/drawing/2014/main" id="{2FBAE21D-4E8B-4833-BEEA-26B2F87A0E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7775" y="-528814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4">
              <a:extLst>
                <a:ext uri="{FF2B5EF4-FFF2-40B4-BE49-F238E27FC236}">
                  <a16:creationId xmlns:a16="http://schemas.microsoft.com/office/drawing/2014/main" id="{5B60A9C3-DD55-4504-9AAA-FB68A33527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0154" y="-5957841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5">
              <a:extLst>
                <a:ext uri="{FF2B5EF4-FFF2-40B4-BE49-F238E27FC236}">
                  <a16:creationId xmlns:a16="http://schemas.microsoft.com/office/drawing/2014/main" id="{39B0576F-5A59-4969-B20E-AD3865B133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7914" y="342072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6">
              <a:extLst>
                <a:ext uri="{FF2B5EF4-FFF2-40B4-BE49-F238E27FC236}">
                  <a16:creationId xmlns:a16="http://schemas.microsoft.com/office/drawing/2014/main" id="{2DD468FC-3EEC-4993-AAB1-5319C6E915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061" y="274683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7">
              <a:extLst>
                <a:ext uri="{FF2B5EF4-FFF2-40B4-BE49-F238E27FC236}">
                  <a16:creationId xmlns:a16="http://schemas.microsoft.com/office/drawing/2014/main" id="{2831EAC1-7653-4EC9-8C87-B040D6CCFD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9" y="140714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78">
              <a:extLst>
                <a:ext uri="{FF2B5EF4-FFF2-40B4-BE49-F238E27FC236}">
                  <a16:creationId xmlns:a16="http://schemas.microsoft.com/office/drawing/2014/main" id="{7EF7CE92-FF25-4C62-96E9-752B88D6B1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84" y="7393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79">
              <a:extLst>
                <a:ext uri="{FF2B5EF4-FFF2-40B4-BE49-F238E27FC236}">
                  <a16:creationId xmlns:a16="http://schemas.microsoft.com/office/drawing/2014/main" id="{DF237219-D5DA-4B14-8E85-47C8EA232F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935" y="-594928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0">
              <a:extLst>
                <a:ext uri="{FF2B5EF4-FFF2-40B4-BE49-F238E27FC236}">
                  <a16:creationId xmlns:a16="http://schemas.microsoft.com/office/drawing/2014/main" id="{C377CD84-59EA-4BBF-BE03-E19720DFB5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016" y="-1268101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1">
              <a:extLst>
                <a:ext uri="{FF2B5EF4-FFF2-40B4-BE49-F238E27FC236}">
                  <a16:creationId xmlns:a16="http://schemas.microsoft.com/office/drawing/2014/main" id="{6FE4ECC5-F6E7-475F-BDB3-6E62D35A81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434" y="-2610860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2">
              <a:extLst>
                <a:ext uri="{FF2B5EF4-FFF2-40B4-BE49-F238E27FC236}">
                  <a16:creationId xmlns:a16="http://schemas.microsoft.com/office/drawing/2014/main" id="{CA697570-61CD-4E38-820C-2B94E168FD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6881" y="-327820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3">
              <a:extLst>
                <a:ext uri="{FF2B5EF4-FFF2-40B4-BE49-F238E27FC236}">
                  <a16:creationId xmlns:a16="http://schemas.microsoft.com/office/drawing/2014/main" id="{242FBA2E-5535-4AE5-BF9B-C3967F674F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4122" y="-462325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4">
              <a:extLst>
                <a:ext uri="{FF2B5EF4-FFF2-40B4-BE49-F238E27FC236}">
                  <a16:creationId xmlns:a16="http://schemas.microsoft.com/office/drawing/2014/main" id="{E078C635-CFE8-43DC-81EB-6704627178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736" y="-529602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5">
              <a:extLst>
                <a:ext uri="{FF2B5EF4-FFF2-40B4-BE49-F238E27FC236}">
                  <a16:creationId xmlns:a16="http://schemas.microsoft.com/office/drawing/2014/main" id="{8D2947DA-375A-47BE-AF82-47E2E45E78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038" y="208150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6">
              <a:extLst>
                <a:ext uri="{FF2B5EF4-FFF2-40B4-BE49-F238E27FC236}">
                  <a16:creationId xmlns:a16="http://schemas.microsoft.com/office/drawing/2014/main" id="{989441C0-AB93-4D55-BB2F-20E829393D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365" y="1416593"/>
              <a:ext cx="106368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7">
              <a:extLst>
                <a:ext uri="{FF2B5EF4-FFF2-40B4-BE49-F238E27FC236}">
                  <a16:creationId xmlns:a16="http://schemas.microsoft.com/office/drawing/2014/main" id="{22CE65B1-7619-41DC-A06C-EACB9B6864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5549" y="70412"/>
              <a:ext cx="107957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88">
              <a:extLst>
                <a:ext uri="{FF2B5EF4-FFF2-40B4-BE49-F238E27FC236}">
                  <a16:creationId xmlns:a16="http://schemas.microsoft.com/office/drawing/2014/main" id="{F5548263-E25F-47C5-90E7-0AA341FB98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9586" y="-596162"/>
              <a:ext cx="106368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89">
              <a:extLst>
                <a:ext uri="{FF2B5EF4-FFF2-40B4-BE49-F238E27FC236}">
                  <a16:creationId xmlns:a16="http://schemas.microsoft.com/office/drawing/2014/main" id="{FF9CC2AA-50B8-4C7F-916D-A0B48C716E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294" y="-1936443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0">
              <a:extLst>
                <a:ext uri="{FF2B5EF4-FFF2-40B4-BE49-F238E27FC236}">
                  <a16:creationId xmlns:a16="http://schemas.microsoft.com/office/drawing/2014/main" id="{D8A46D73-C612-4946-ADD0-D2DD0BABCD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152" y="-2610505"/>
              <a:ext cx="107957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1">
              <a:extLst>
                <a:ext uri="{FF2B5EF4-FFF2-40B4-BE49-F238E27FC236}">
                  <a16:creationId xmlns:a16="http://schemas.microsoft.com/office/drawing/2014/main" id="{B29CE63D-4748-41E1-B577-C28A63A9DA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4747" y="-3943707"/>
              <a:ext cx="103193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2">
              <a:extLst>
                <a:ext uri="{FF2B5EF4-FFF2-40B4-BE49-F238E27FC236}">
                  <a16:creationId xmlns:a16="http://schemas.microsoft.com/office/drawing/2014/main" id="{C200025B-7CD0-4F82-AABC-9806845047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4596" y="-4618769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3">
              <a:extLst>
                <a:ext uri="{FF2B5EF4-FFF2-40B4-BE49-F238E27FC236}">
                  <a16:creationId xmlns:a16="http://schemas.microsoft.com/office/drawing/2014/main" id="{24EFD6F2-78B2-4D82-B2B9-6A72CDDBDC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0425" y="-595787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4">
              <a:extLst>
                <a:ext uri="{FF2B5EF4-FFF2-40B4-BE49-F238E27FC236}">
                  <a16:creationId xmlns:a16="http://schemas.microsoft.com/office/drawing/2014/main" id="{245D58F9-CDD3-4AAA-BC86-51B4DCE8CC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7939" y="-6625158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5">
              <a:extLst>
                <a:ext uri="{FF2B5EF4-FFF2-40B4-BE49-F238E27FC236}">
                  <a16:creationId xmlns:a16="http://schemas.microsoft.com/office/drawing/2014/main" id="{81C81827-22A9-42D2-A539-C5672F4473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398" y="274604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6">
              <a:extLst>
                <a:ext uri="{FF2B5EF4-FFF2-40B4-BE49-F238E27FC236}">
                  <a16:creationId xmlns:a16="http://schemas.microsoft.com/office/drawing/2014/main" id="{A318730B-350D-4FB5-AF07-89AF57A625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0010" y="207174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7">
              <a:extLst>
                <a:ext uri="{FF2B5EF4-FFF2-40B4-BE49-F238E27FC236}">
                  <a16:creationId xmlns:a16="http://schemas.microsoft.com/office/drawing/2014/main" id="{2566648A-68F9-4CC2-89E5-2FF79482B5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607" y="73358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198">
              <a:extLst>
                <a:ext uri="{FF2B5EF4-FFF2-40B4-BE49-F238E27FC236}">
                  <a16:creationId xmlns:a16="http://schemas.microsoft.com/office/drawing/2014/main" id="{EAE21902-C1CF-4DB6-BCAB-9CBB2D969F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8466" y="6471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199">
              <a:extLst>
                <a:ext uri="{FF2B5EF4-FFF2-40B4-BE49-F238E27FC236}">
                  <a16:creationId xmlns:a16="http://schemas.microsoft.com/office/drawing/2014/main" id="{B38ECCE9-19D0-4830-A23A-BCF5A89D44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19" y="-1269610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0">
              <a:extLst>
                <a:ext uri="{FF2B5EF4-FFF2-40B4-BE49-F238E27FC236}">
                  <a16:creationId xmlns:a16="http://schemas.microsoft.com/office/drawing/2014/main" id="{FC5FB157-1C0B-4F5F-BADD-8F2011DFCC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499" y="-1942784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1">
              <a:extLst>
                <a:ext uri="{FF2B5EF4-FFF2-40B4-BE49-F238E27FC236}">
                  <a16:creationId xmlns:a16="http://schemas.microsoft.com/office/drawing/2014/main" id="{CC89DCE4-18CE-425A-AD52-20AA0FB651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2917" y="-3289964"/>
              <a:ext cx="107957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2">
              <a:extLst>
                <a:ext uri="{FF2B5EF4-FFF2-40B4-BE49-F238E27FC236}">
                  <a16:creationId xmlns:a16="http://schemas.microsoft.com/office/drawing/2014/main" id="{8875D916-2A1A-4B4D-891D-A68B2E5BF0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652" y="-395712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3">
              <a:extLst>
                <a:ext uri="{FF2B5EF4-FFF2-40B4-BE49-F238E27FC236}">
                  <a16:creationId xmlns:a16="http://schemas.microsoft.com/office/drawing/2014/main" id="{A0BA5C26-2BF4-4BD0-B4E4-D7097DCD05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661" y="-529681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4">
              <a:extLst>
                <a:ext uri="{FF2B5EF4-FFF2-40B4-BE49-F238E27FC236}">
                  <a16:creationId xmlns:a16="http://schemas.microsoft.com/office/drawing/2014/main" id="{825F51AB-7AA6-43C5-9A4F-6A4B8C4EFB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641" y="-5964514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6">
              <a:extLst>
                <a:ext uri="{FF2B5EF4-FFF2-40B4-BE49-F238E27FC236}">
                  <a16:creationId xmlns:a16="http://schemas.microsoft.com/office/drawing/2014/main" id="{88B57D97-B2F5-426D-8AB2-CF6AF2CB79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033" y="1419464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7">
              <a:extLst>
                <a:ext uri="{FF2B5EF4-FFF2-40B4-BE49-F238E27FC236}">
                  <a16:creationId xmlns:a16="http://schemas.microsoft.com/office/drawing/2014/main" id="{9FD75BB3-24EF-42E9-8A12-3A43856B37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594" y="747112"/>
              <a:ext cx="10636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08">
              <a:extLst>
                <a:ext uri="{FF2B5EF4-FFF2-40B4-BE49-F238E27FC236}">
                  <a16:creationId xmlns:a16="http://schemas.microsoft.com/office/drawing/2014/main" id="{287D8B7D-BA2E-4592-A59F-E937896B8F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46" y="-59429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09">
              <a:extLst>
                <a:ext uri="{FF2B5EF4-FFF2-40B4-BE49-F238E27FC236}">
                  <a16:creationId xmlns:a16="http://schemas.microsoft.com/office/drawing/2014/main" id="{DE269ABC-0407-44D1-8E63-E3A90160AB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393" y="-126664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0">
              <a:extLst>
                <a:ext uri="{FF2B5EF4-FFF2-40B4-BE49-F238E27FC236}">
                  <a16:creationId xmlns:a16="http://schemas.microsoft.com/office/drawing/2014/main" id="{618DFDF8-93AE-41E9-ACDB-0A0FB51883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344" y="-2605389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1">
              <a:extLst>
                <a:ext uri="{FF2B5EF4-FFF2-40B4-BE49-F238E27FC236}">
                  <a16:creationId xmlns:a16="http://schemas.microsoft.com/office/drawing/2014/main" id="{F282EE73-C3E8-4949-800F-B689BBD9CB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670" y="-327827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2">
              <a:extLst>
                <a:ext uri="{FF2B5EF4-FFF2-40B4-BE49-F238E27FC236}">
                  <a16:creationId xmlns:a16="http://schemas.microsoft.com/office/drawing/2014/main" id="{E738BD9C-619C-4268-B925-F7A59CD6C4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687" y="-461254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3">
              <a:extLst>
                <a:ext uri="{FF2B5EF4-FFF2-40B4-BE49-F238E27FC236}">
                  <a16:creationId xmlns:a16="http://schemas.microsoft.com/office/drawing/2014/main" id="{DB591DD9-F7F0-4D40-9700-EF397967F0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2947" y="-5286305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4">
              <a:extLst>
                <a:ext uri="{FF2B5EF4-FFF2-40B4-BE49-F238E27FC236}">
                  <a16:creationId xmlns:a16="http://schemas.microsoft.com/office/drawing/2014/main" id="{716A4811-112E-44E8-BC1D-1981070949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9187" y="-662694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5">
              <a:extLst>
                <a:ext uri="{FF2B5EF4-FFF2-40B4-BE49-F238E27FC236}">
                  <a16:creationId xmlns:a16="http://schemas.microsoft.com/office/drawing/2014/main" id="{175B73B0-9B50-4822-AD82-119A84C8EC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402" y="-7290448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6">
              <a:extLst>
                <a:ext uri="{FF2B5EF4-FFF2-40B4-BE49-F238E27FC236}">
                  <a16:creationId xmlns:a16="http://schemas.microsoft.com/office/drawing/2014/main" id="{7DD9C4E3-6731-40E2-B35E-2229788955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148" y="207727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7">
              <a:extLst>
                <a:ext uri="{FF2B5EF4-FFF2-40B4-BE49-F238E27FC236}">
                  <a16:creationId xmlns:a16="http://schemas.microsoft.com/office/drawing/2014/main" id="{021E48DF-EBE1-49D8-A476-688A1645B8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6828" y="140379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18">
              <a:extLst>
                <a:ext uri="{FF2B5EF4-FFF2-40B4-BE49-F238E27FC236}">
                  <a16:creationId xmlns:a16="http://schemas.microsoft.com/office/drawing/2014/main" id="{ADB4B5AB-8E3E-4023-A625-DA50B9931C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9891" y="6523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19">
              <a:extLst>
                <a:ext uri="{FF2B5EF4-FFF2-40B4-BE49-F238E27FC236}">
                  <a16:creationId xmlns:a16="http://schemas.microsoft.com/office/drawing/2014/main" id="{F8961A1B-66A4-4048-816F-2E1CEB9229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218" y="-60405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0">
              <a:extLst>
                <a:ext uri="{FF2B5EF4-FFF2-40B4-BE49-F238E27FC236}">
                  <a16:creationId xmlns:a16="http://schemas.microsoft.com/office/drawing/2014/main" id="{B5FD0137-D3E4-416E-9887-06A8A246E0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12" y="-194528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1">
              <a:extLst>
                <a:ext uri="{FF2B5EF4-FFF2-40B4-BE49-F238E27FC236}">
                  <a16:creationId xmlns:a16="http://schemas.microsoft.com/office/drawing/2014/main" id="{915FA035-EC4E-465F-87AC-FD21B9E45C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973" y="-2608375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2">
              <a:extLst>
                <a:ext uri="{FF2B5EF4-FFF2-40B4-BE49-F238E27FC236}">
                  <a16:creationId xmlns:a16="http://schemas.microsoft.com/office/drawing/2014/main" id="{EE149F82-E4EA-45D6-8867-CECA3F1010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035" y="-3948478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3">
              <a:extLst>
                <a:ext uri="{FF2B5EF4-FFF2-40B4-BE49-F238E27FC236}">
                  <a16:creationId xmlns:a16="http://schemas.microsoft.com/office/drawing/2014/main" id="{36DF6AC3-F3FD-4705-BB71-26D7013899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2881" y="-462660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4">
              <a:extLst>
                <a:ext uri="{FF2B5EF4-FFF2-40B4-BE49-F238E27FC236}">
                  <a16:creationId xmlns:a16="http://schemas.microsoft.com/office/drawing/2014/main" id="{0A781832-F891-423A-81F3-16B8D111F1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300" y="-596783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5">
              <a:extLst>
                <a:ext uri="{FF2B5EF4-FFF2-40B4-BE49-F238E27FC236}">
                  <a16:creationId xmlns:a16="http://schemas.microsoft.com/office/drawing/2014/main" id="{12820D8E-4A1F-4B78-8628-4CC6759295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982" y="-663174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6">
              <a:extLst>
                <a:ext uri="{FF2B5EF4-FFF2-40B4-BE49-F238E27FC236}">
                  <a16:creationId xmlns:a16="http://schemas.microsoft.com/office/drawing/2014/main" id="{D4BADDF4-D3EA-4679-9091-A3869AF47E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385" y="753515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7">
              <a:extLst>
                <a:ext uri="{FF2B5EF4-FFF2-40B4-BE49-F238E27FC236}">
                  <a16:creationId xmlns:a16="http://schemas.microsoft.com/office/drawing/2014/main" id="{A7CE5FC3-5B77-4651-AFD8-395A353D06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4176" y="75797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28">
              <a:extLst>
                <a:ext uri="{FF2B5EF4-FFF2-40B4-BE49-F238E27FC236}">
                  <a16:creationId xmlns:a16="http://schemas.microsoft.com/office/drawing/2014/main" id="{14D4C8E0-4469-4076-B44C-E8DA62F575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473" y="-126377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29">
              <a:extLst>
                <a:ext uri="{FF2B5EF4-FFF2-40B4-BE49-F238E27FC236}">
                  <a16:creationId xmlns:a16="http://schemas.microsoft.com/office/drawing/2014/main" id="{A61317D1-B253-4EDF-A23F-45B16C0365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1633" y="-1928400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0">
              <a:extLst>
                <a:ext uri="{FF2B5EF4-FFF2-40B4-BE49-F238E27FC236}">
                  <a16:creationId xmlns:a16="http://schemas.microsoft.com/office/drawing/2014/main" id="{3F01FA9D-ECBC-4D39-B1F7-3A1BBDF0DD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352" y="-3268216"/>
              <a:ext cx="109545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1">
              <a:extLst>
                <a:ext uri="{FF2B5EF4-FFF2-40B4-BE49-F238E27FC236}">
                  <a16:creationId xmlns:a16="http://schemas.microsoft.com/office/drawing/2014/main" id="{88DE723E-3054-4CD1-9106-48E0ABBC24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8954" y="-3946633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2">
              <a:extLst>
                <a:ext uri="{FF2B5EF4-FFF2-40B4-BE49-F238E27FC236}">
                  <a16:creationId xmlns:a16="http://schemas.microsoft.com/office/drawing/2014/main" id="{92539BB7-C0DE-4988-90AB-1969209A59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505" y="-528049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3">
              <a:extLst>
                <a:ext uri="{FF2B5EF4-FFF2-40B4-BE49-F238E27FC236}">
                  <a16:creationId xmlns:a16="http://schemas.microsoft.com/office/drawing/2014/main" id="{11EA94E2-5189-4732-A915-B05DBBCFA5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1709" y="-5953787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4">
              <a:extLst>
                <a:ext uri="{FF2B5EF4-FFF2-40B4-BE49-F238E27FC236}">
                  <a16:creationId xmlns:a16="http://schemas.microsoft.com/office/drawing/2014/main" id="{5BF3B266-3636-44D9-9CEB-1FCEADAD98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948" y="-729601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5">
              <a:extLst>
                <a:ext uri="{FF2B5EF4-FFF2-40B4-BE49-F238E27FC236}">
                  <a16:creationId xmlns:a16="http://schemas.microsoft.com/office/drawing/2014/main" id="{113E4B22-2A32-45F0-AC32-99C275F3B5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7" y="-796264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6">
              <a:extLst>
                <a:ext uri="{FF2B5EF4-FFF2-40B4-BE49-F238E27FC236}">
                  <a16:creationId xmlns:a16="http://schemas.microsoft.com/office/drawing/2014/main" id="{97C621A4-FDF4-4783-B274-45FEF88F18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7377" y="140779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7">
              <a:extLst>
                <a:ext uri="{FF2B5EF4-FFF2-40B4-BE49-F238E27FC236}">
                  <a16:creationId xmlns:a16="http://schemas.microsoft.com/office/drawing/2014/main" id="{A5190DF9-A790-4327-BACE-74CC502575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247" y="74510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38">
              <a:extLst>
                <a:ext uri="{FF2B5EF4-FFF2-40B4-BE49-F238E27FC236}">
                  <a16:creationId xmlns:a16="http://schemas.microsoft.com/office/drawing/2014/main" id="{38DA6033-B0F2-4170-B4A3-5D81C136BA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831" y="-60077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39">
              <a:extLst>
                <a:ext uri="{FF2B5EF4-FFF2-40B4-BE49-F238E27FC236}">
                  <a16:creationId xmlns:a16="http://schemas.microsoft.com/office/drawing/2014/main" id="{7F358E6D-8440-4494-B6F2-23E734A3F8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446" y="-127353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0">
              <a:extLst>
                <a:ext uri="{FF2B5EF4-FFF2-40B4-BE49-F238E27FC236}">
                  <a16:creationId xmlns:a16="http://schemas.microsoft.com/office/drawing/2014/main" id="{31EC2087-4379-4E9E-A399-280BE1D148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8041" y="-2614761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1">
              <a:extLst>
                <a:ext uri="{FF2B5EF4-FFF2-40B4-BE49-F238E27FC236}">
                  <a16:creationId xmlns:a16="http://schemas.microsoft.com/office/drawing/2014/main" id="{42EF6D41-E656-4B2E-BA99-D02AB1C516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45" y="-3284633"/>
              <a:ext cx="107957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2">
              <a:extLst>
                <a:ext uri="{FF2B5EF4-FFF2-40B4-BE49-F238E27FC236}">
                  <a16:creationId xmlns:a16="http://schemas.microsoft.com/office/drawing/2014/main" id="{AA8F57CB-5FE2-457B-8ACC-50C875AE1A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618" y="-4620614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3">
              <a:extLst>
                <a:ext uri="{FF2B5EF4-FFF2-40B4-BE49-F238E27FC236}">
                  <a16:creationId xmlns:a16="http://schemas.microsoft.com/office/drawing/2014/main" id="{F2048584-5232-4284-AF62-D6886BC94F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467" y="-5289187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4">
              <a:extLst>
                <a:ext uri="{FF2B5EF4-FFF2-40B4-BE49-F238E27FC236}">
                  <a16:creationId xmlns:a16="http://schemas.microsoft.com/office/drawing/2014/main" id="{2DD8C78F-3A6D-47B9-9DB8-24F87DD40A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4296" y="-663271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5">
              <a:extLst>
                <a:ext uri="{FF2B5EF4-FFF2-40B4-BE49-F238E27FC236}">
                  <a16:creationId xmlns:a16="http://schemas.microsoft.com/office/drawing/2014/main" id="{E404C9DE-8AFE-42B6-A2E8-54B922C4A7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99" y="-7299696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6">
              <a:extLst>
                <a:ext uri="{FF2B5EF4-FFF2-40B4-BE49-F238E27FC236}">
                  <a16:creationId xmlns:a16="http://schemas.microsoft.com/office/drawing/2014/main" id="{FFB6A85B-4FBA-4B3E-BD3F-E8660A04B4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57" y="78668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7">
              <a:extLst>
                <a:ext uri="{FF2B5EF4-FFF2-40B4-BE49-F238E27FC236}">
                  <a16:creationId xmlns:a16="http://schemas.microsoft.com/office/drawing/2014/main" id="{AE1A3788-038F-4045-BD9B-167A9F9A54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8694" y="-593561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48">
              <a:extLst>
                <a:ext uri="{FF2B5EF4-FFF2-40B4-BE49-F238E27FC236}">
                  <a16:creationId xmlns:a16="http://schemas.microsoft.com/office/drawing/2014/main" id="{9C97ADBB-67D5-4337-BB72-0CE9942791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480" y="-192895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49">
              <a:extLst>
                <a:ext uri="{FF2B5EF4-FFF2-40B4-BE49-F238E27FC236}">
                  <a16:creationId xmlns:a16="http://schemas.microsoft.com/office/drawing/2014/main" id="{C0EB1B4D-5A00-4074-8974-E51B4AB01E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805" y="-2599003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0">
              <a:extLst>
                <a:ext uri="{FF2B5EF4-FFF2-40B4-BE49-F238E27FC236}">
                  <a16:creationId xmlns:a16="http://schemas.microsoft.com/office/drawing/2014/main" id="{D136004D-8528-48B4-B5D8-04FCA61B11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691" y="-3941406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1">
              <a:extLst>
                <a:ext uri="{FF2B5EF4-FFF2-40B4-BE49-F238E27FC236}">
                  <a16:creationId xmlns:a16="http://schemas.microsoft.com/office/drawing/2014/main" id="{78EEE2C8-5D99-44DB-9352-45CAED6F2A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50" y="-461027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2">
              <a:extLst>
                <a:ext uri="{FF2B5EF4-FFF2-40B4-BE49-F238E27FC236}">
                  <a16:creationId xmlns:a16="http://schemas.microsoft.com/office/drawing/2014/main" id="{8E25D3E3-4EDA-4F13-B414-5417BA9457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54" y="-5953038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3">
              <a:extLst>
                <a:ext uri="{FF2B5EF4-FFF2-40B4-BE49-F238E27FC236}">
                  <a16:creationId xmlns:a16="http://schemas.microsoft.com/office/drawing/2014/main" id="{B00BCFAF-9B32-4780-8C06-75C485DB78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5816" y="-6621610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4">
              <a:extLst>
                <a:ext uri="{FF2B5EF4-FFF2-40B4-BE49-F238E27FC236}">
                  <a16:creationId xmlns:a16="http://schemas.microsoft.com/office/drawing/2014/main" id="{A396884A-4904-4CA8-89C1-6F968F7ABB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645" y="-7960714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5">
              <a:extLst>
                <a:ext uri="{FF2B5EF4-FFF2-40B4-BE49-F238E27FC236}">
                  <a16:creationId xmlns:a16="http://schemas.microsoft.com/office/drawing/2014/main" id="{2B902C9B-2BF7-460E-95A1-35BCA1BE4D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913" y="-8632655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6">
              <a:extLst>
                <a:ext uri="{FF2B5EF4-FFF2-40B4-BE49-F238E27FC236}">
                  <a16:creationId xmlns:a16="http://schemas.microsoft.com/office/drawing/2014/main" id="{C33F91E0-2AD8-4E1E-B924-568AB860AE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605" y="73831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7">
              <a:extLst>
                <a:ext uri="{FF2B5EF4-FFF2-40B4-BE49-F238E27FC236}">
                  <a16:creationId xmlns:a16="http://schemas.microsoft.com/office/drawing/2014/main" id="{7C3E3C47-1901-4EA3-9A44-0A853C02FB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285" y="68439"/>
              <a:ext cx="104781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58">
              <a:extLst>
                <a:ext uri="{FF2B5EF4-FFF2-40B4-BE49-F238E27FC236}">
                  <a16:creationId xmlns:a16="http://schemas.microsoft.com/office/drawing/2014/main" id="{4E2FFAA7-6A01-4843-A195-405CC4FAAF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2828" y="-1264886"/>
              <a:ext cx="109545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59">
              <a:extLst>
                <a:ext uri="{FF2B5EF4-FFF2-40B4-BE49-F238E27FC236}">
                  <a16:creationId xmlns:a16="http://schemas.microsoft.com/office/drawing/2014/main" id="{49DA512D-0534-4CED-B2A6-5E549D9B5A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675" y="-194301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0">
              <a:extLst>
                <a:ext uri="{FF2B5EF4-FFF2-40B4-BE49-F238E27FC236}">
                  <a16:creationId xmlns:a16="http://schemas.microsoft.com/office/drawing/2014/main" id="{B63F06D8-936B-4AEF-8924-7D2D8525B7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15" y="-3275807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1">
              <a:extLst>
                <a:ext uri="{FF2B5EF4-FFF2-40B4-BE49-F238E27FC236}">
                  <a16:creationId xmlns:a16="http://schemas.microsoft.com/office/drawing/2014/main" id="{39236A53-8C3A-487D-B083-A432082B4E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074" y="-3944680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2">
              <a:extLst>
                <a:ext uri="{FF2B5EF4-FFF2-40B4-BE49-F238E27FC236}">
                  <a16:creationId xmlns:a16="http://schemas.microsoft.com/office/drawing/2014/main" id="{36B332D4-6CC3-4E69-BE7F-99F6BD2EA4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136" y="-529280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3">
              <a:extLst>
                <a:ext uri="{FF2B5EF4-FFF2-40B4-BE49-F238E27FC236}">
                  <a16:creationId xmlns:a16="http://schemas.microsoft.com/office/drawing/2014/main" id="{E71C8803-C9F9-40D4-80DC-F25B9E54C2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6106" y="-596096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4">
              <a:extLst>
                <a:ext uri="{FF2B5EF4-FFF2-40B4-BE49-F238E27FC236}">
                  <a16:creationId xmlns:a16="http://schemas.microsoft.com/office/drawing/2014/main" id="{76DBAFF6-47B1-4E25-97FC-7E4B077DB4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1113" y="-730065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5">
              <a:extLst>
                <a:ext uri="{FF2B5EF4-FFF2-40B4-BE49-F238E27FC236}">
                  <a16:creationId xmlns:a16="http://schemas.microsoft.com/office/drawing/2014/main" id="{57455ECA-1712-4389-80A1-0D3F7EAEC3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383" y="-7968231"/>
              <a:ext cx="10636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6">
              <a:extLst>
                <a:ext uri="{FF2B5EF4-FFF2-40B4-BE49-F238E27FC236}">
                  <a16:creationId xmlns:a16="http://schemas.microsoft.com/office/drawing/2014/main" id="{3287139D-4EF3-4AB4-B72D-D712F8E602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553" y="-58639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7">
              <a:extLst>
                <a:ext uri="{FF2B5EF4-FFF2-40B4-BE49-F238E27FC236}">
                  <a16:creationId xmlns:a16="http://schemas.microsoft.com/office/drawing/2014/main" id="{9A5249D4-D829-4C91-BD07-D9752DD54F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291" y="-1256441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68">
              <a:extLst>
                <a:ext uri="{FF2B5EF4-FFF2-40B4-BE49-F238E27FC236}">
                  <a16:creationId xmlns:a16="http://schemas.microsoft.com/office/drawing/2014/main" id="{155D6E9B-72C1-41A7-9201-4587C1E606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353" y="-2599377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69">
              <a:extLst>
                <a:ext uri="{FF2B5EF4-FFF2-40B4-BE49-F238E27FC236}">
                  <a16:creationId xmlns:a16="http://schemas.microsoft.com/office/drawing/2014/main" id="{DB27AF8B-017D-443C-8209-844DD10229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323" y="-3266773"/>
              <a:ext cx="10636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0">
              <a:extLst>
                <a:ext uri="{FF2B5EF4-FFF2-40B4-BE49-F238E27FC236}">
                  <a16:creationId xmlns:a16="http://schemas.microsoft.com/office/drawing/2014/main" id="{2910DE14-9929-4DE5-BCA1-D6F9B03BF9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0564" y="-4608230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1">
              <a:extLst>
                <a:ext uri="{FF2B5EF4-FFF2-40B4-BE49-F238E27FC236}">
                  <a16:creationId xmlns:a16="http://schemas.microsoft.com/office/drawing/2014/main" id="{B4FCD2DD-3806-4D11-A1F2-1483A91DBB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89" y="-5281116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2">
              <a:extLst>
                <a:ext uri="{FF2B5EF4-FFF2-40B4-BE49-F238E27FC236}">
                  <a16:creationId xmlns:a16="http://schemas.microsoft.com/office/drawing/2014/main" id="{AC15B47A-08BE-4CC7-AA27-AA115BE906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495" y="-6614619"/>
              <a:ext cx="10319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3">
              <a:extLst>
                <a:ext uri="{FF2B5EF4-FFF2-40B4-BE49-F238E27FC236}">
                  <a16:creationId xmlns:a16="http://schemas.microsoft.com/office/drawing/2014/main" id="{55FE3E66-E0E3-490A-AFDF-FD6DBB4048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2633" y="-728955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4">
              <a:extLst>
                <a:ext uri="{FF2B5EF4-FFF2-40B4-BE49-F238E27FC236}">
                  <a16:creationId xmlns:a16="http://schemas.microsoft.com/office/drawing/2014/main" id="{67C0A13A-6EF2-46E9-B5CD-089C95090D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1885" y="-862689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5">
              <a:extLst>
                <a:ext uri="{FF2B5EF4-FFF2-40B4-BE49-F238E27FC236}">
                  <a16:creationId xmlns:a16="http://schemas.microsoft.com/office/drawing/2014/main" id="{539D38B1-3111-4B2B-AF7B-3CA3538AAC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5209" y="-9296945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6">
              <a:extLst>
                <a:ext uri="{FF2B5EF4-FFF2-40B4-BE49-F238E27FC236}">
                  <a16:creationId xmlns:a16="http://schemas.microsoft.com/office/drawing/2014/main" id="{1CC6A223-DEA2-42C1-B838-D9F1A7ABEB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668" y="7425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7">
              <a:extLst>
                <a:ext uri="{FF2B5EF4-FFF2-40B4-BE49-F238E27FC236}">
                  <a16:creationId xmlns:a16="http://schemas.microsoft.com/office/drawing/2014/main" id="{76C52F31-DCFF-4074-9123-629B158BBA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7281" y="-60004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78">
              <a:extLst>
                <a:ext uri="{FF2B5EF4-FFF2-40B4-BE49-F238E27FC236}">
                  <a16:creationId xmlns:a16="http://schemas.microsoft.com/office/drawing/2014/main" id="{844D0874-6259-4498-9B41-D579D0312C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934" y="-193707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79">
              <a:extLst>
                <a:ext uri="{FF2B5EF4-FFF2-40B4-BE49-F238E27FC236}">
                  <a16:creationId xmlns:a16="http://schemas.microsoft.com/office/drawing/2014/main" id="{6A88F304-C77E-4FD9-8486-7F059B30FC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2670" y="-26078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0">
              <a:extLst>
                <a:ext uri="{FF2B5EF4-FFF2-40B4-BE49-F238E27FC236}">
                  <a16:creationId xmlns:a16="http://schemas.microsoft.com/office/drawing/2014/main" id="{22A3AFF1-5EFA-4524-867A-AB47344AA4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0854" y="-394758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1">
              <a:extLst>
                <a:ext uri="{FF2B5EF4-FFF2-40B4-BE49-F238E27FC236}">
                  <a16:creationId xmlns:a16="http://schemas.microsoft.com/office/drawing/2014/main" id="{B4E16CED-385C-4FF5-BFB7-FB7DC9B141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80" y="-4616105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2">
              <a:extLst>
                <a:ext uri="{FF2B5EF4-FFF2-40B4-BE49-F238E27FC236}">
                  <a16:creationId xmlns:a16="http://schemas.microsoft.com/office/drawing/2014/main" id="{2F669EC3-DB9E-4B09-85CD-684F88905A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1843" y="-5954974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3">
              <a:extLst>
                <a:ext uri="{FF2B5EF4-FFF2-40B4-BE49-F238E27FC236}">
                  <a16:creationId xmlns:a16="http://schemas.microsoft.com/office/drawing/2014/main" id="{77C74120-657D-417E-B8E6-4632584BB8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2923" y="-662891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4">
              <a:extLst>
                <a:ext uri="{FF2B5EF4-FFF2-40B4-BE49-F238E27FC236}">
                  <a16:creationId xmlns:a16="http://schemas.microsoft.com/office/drawing/2014/main" id="{8FEE56DD-81FE-490A-94E8-8E3BC485D2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8342" y="-797014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5">
              <a:extLst>
                <a:ext uri="{FF2B5EF4-FFF2-40B4-BE49-F238E27FC236}">
                  <a16:creationId xmlns:a16="http://schemas.microsoft.com/office/drawing/2014/main" id="{86E6566C-3BDC-431B-A00A-B37C78E022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968" y="-8635179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6">
              <a:extLst>
                <a:ext uri="{FF2B5EF4-FFF2-40B4-BE49-F238E27FC236}">
                  <a16:creationId xmlns:a16="http://schemas.microsoft.com/office/drawing/2014/main" id="{4FAFD59A-D7AE-40F9-BE12-215FFFA501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2726" y="-1248969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7">
              <a:extLst>
                <a:ext uri="{FF2B5EF4-FFF2-40B4-BE49-F238E27FC236}">
                  <a16:creationId xmlns:a16="http://schemas.microsoft.com/office/drawing/2014/main" id="{5B546637-820C-4158-BDE2-7B923AD760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0864" y="-1923087"/>
              <a:ext cx="10636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88">
              <a:extLst>
                <a:ext uri="{FF2B5EF4-FFF2-40B4-BE49-F238E27FC236}">
                  <a16:creationId xmlns:a16="http://schemas.microsoft.com/office/drawing/2014/main" id="{AFD68673-5720-4A47-840E-8A6918753A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637" y="-3267736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89">
              <a:extLst>
                <a:ext uri="{FF2B5EF4-FFF2-40B4-BE49-F238E27FC236}">
                  <a16:creationId xmlns:a16="http://schemas.microsoft.com/office/drawing/2014/main" id="{4B8987C0-FD64-4B5B-8864-926B0699EB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663" y="-393843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0">
              <a:extLst>
                <a:ext uri="{FF2B5EF4-FFF2-40B4-BE49-F238E27FC236}">
                  <a16:creationId xmlns:a16="http://schemas.microsoft.com/office/drawing/2014/main" id="{BAC8C9CB-CE13-4EDF-A6F4-B616FA6577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6615" y="-5275589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1">
              <a:extLst>
                <a:ext uri="{FF2B5EF4-FFF2-40B4-BE49-F238E27FC236}">
                  <a16:creationId xmlns:a16="http://schemas.microsoft.com/office/drawing/2014/main" id="{CCCC934F-46C6-4DC1-B715-3AE222895E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995" y="-594894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2">
              <a:extLst>
                <a:ext uri="{FF2B5EF4-FFF2-40B4-BE49-F238E27FC236}">
                  <a16:creationId xmlns:a16="http://schemas.microsoft.com/office/drawing/2014/main" id="{FB38EA46-E88F-4363-9751-8752E18F5F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1724" y="-7283332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3">
              <a:extLst>
                <a:ext uri="{FF2B5EF4-FFF2-40B4-BE49-F238E27FC236}">
                  <a16:creationId xmlns:a16="http://schemas.microsoft.com/office/drawing/2014/main" id="{6196E989-3F26-4A17-BFA0-CDD59A45BD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2162" y="-7957628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4">
              <a:extLst>
                <a:ext uri="{FF2B5EF4-FFF2-40B4-BE49-F238E27FC236}">
                  <a16:creationId xmlns:a16="http://schemas.microsoft.com/office/drawing/2014/main" id="{FE1B7436-F172-47FA-A15A-806D1F51B6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6457" y="-929872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5">
              <a:extLst>
                <a:ext uri="{FF2B5EF4-FFF2-40B4-BE49-F238E27FC236}">
                  <a16:creationId xmlns:a16="http://schemas.microsoft.com/office/drawing/2014/main" id="{A3DFE6D8-4B7A-46E9-AFBC-AC75B98A9A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4251" y="-9960401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6">
              <a:extLst>
                <a:ext uri="{FF2B5EF4-FFF2-40B4-BE49-F238E27FC236}">
                  <a16:creationId xmlns:a16="http://schemas.microsoft.com/office/drawing/2014/main" id="{F0F8D213-7FE9-4D8B-8B04-1262A416BD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7418" y="-59451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7">
              <a:extLst>
                <a:ext uri="{FF2B5EF4-FFF2-40B4-BE49-F238E27FC236}">
                  <a16:creationId xmlns:a16="http://schemas.microsoft.com/office/drawing/2014/main" id="{46958557-3BB6-49F0-ABBC-C701380D09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920" y="-1263033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298">
              <a:extLst>
                <a:ext uri="{FF2B5EF4-FFF2-40B4-BE49-F238E27FC236}">
                  <a16:creationId xmlns:a16="http://schemas.microsoft.com/office/drawing/2014/main" id="{CE6D684E-9272-4354-B1DF-D9482C444B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941" y="-260225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299">
              <a:extLst>
                <a:ext uri="{FF2B5EF4-FFF2-40B4-BE49-F238E27FC236}">
                  <a16:creationId xmlns:a16="http://schemas.microsoft.com/office/drawing/2014/main" id="{40EBF9D1-34E4-40FF-A47B-5D43F732D5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488" y="-327584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0">
              <a:extLst>
                <a:ext uri="{FF2B5EF4-FFF2-40B4-BE49-F238E27FC236}">
                  <a16:creationId xmlns:a16="http://schemas.microsoft.com/office/drawing/2014/main" id="{4FEADD9A-AAFC-4787-AE54-693CB2FCCC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082" y="-461706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1">
              <a:extLst>
                <a:ext uri="{FF2B5EF4-FFF2-40B4-BE49-F238E27FC236}">
                  <a16:creationId xmlns:a16="http://schemas.microsoft.com/office/drawing/2014/main" id="{D57D5AC3-653A-4921-900C-7560201B0F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3009" y="-528358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2">
              <a:extLst>
                <a:ext uri="{FF2B5EF4-FFF2-40B4-BE49-F238E27FC236}">
                  <a16:creationId xmlns:a16="http://schemas.microsoft.com/office/drawing/2014/main" id="{1D7A6A4F-DC5A-43BB-B1EB-B6670F2FD0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183" y="-6622210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3">
              <a:extLst>
                <a:ext uri="{FF2B5EF4-FFF2-40B4-BE49-F238E27FC236}">
                  <a16:creationId xmlns:a16="http://schemas.microsoft.com/office/drawing/2014/main" id="{EE6DAE9D-C8A2-4CD2-BCDD-44A6384325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1398" y="-7293739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4">
              <a:extLst>
                <a:ext uri="{FF2B5EF4-FFF2-40B4-BE49-F238E27FC236}">
                  <a16:creationId xmlns:a16="http://schemas.microsoft.com/office/drawing/2014/main" id="{C5D75185-A848-45C4-A984-DC61E7FA84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93" y="-863767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5">
              <a:extLst>
                <a:ext uri="{FF2B5EF4-FFF2-40B4-BE49-F238E27FC236}">
                  <a16:creationId xmlns:a16="http://schemas.microsoft.com/office/drawing/2014/main" id="{766ED4B8-E8F5-4FF7-BCF4-2ED8D24049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7252" y="-9303537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6">
              <a:extLst>
                <a:ext uri="{FF2B5EF4-FFF2-40B4-BE49-F238E27FC236}">
                  <a16:creationId xmlns:a16="http://schemas.microsoft.com/office/drawing/2014/main" id="{C70E34F8-2B4F-4288-B634-A569051259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766" y="-1924050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7">
              <a:extLst>
                <a:ext uri="{FF2B5EF4-FFF2-40B4-BE49-F238E27FC236}">
                  <a16:creationId xmlns:a16="http://schemas.microsoft.com/office/drawing/2014/main" id="{E66D2EEC-F727-4004-8FA2-F15BC5077B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0680" y="-259699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08">
              <a:extLst>
                <a:ext uri="{FF2B5EF4-FFF2-40B4-BE49-F238E27FC236}">
                  <a16:creationId xmlns:a16="http://schemas.microsoft.com/office/drawing/2014/main" id="{1C6960D1-7058-4DDA-95EC-1C8427782C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4154" y="-393709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09">
              <a:extLst>
                <a:ext uri="{FF2B5EF4-FFF2-40B4-BE49-F238E27FC236}">
                  <a16:creationId xmlns:a16="http://schemas.microsoft.com/office/drawing/2014/main" id="{0F61B3DC-881F-426E-8BED-2FB99F686B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258" y="-4602844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0">
              <a:extLst>
                <a:ext uri="{FF2B5EF4-FFF2-40B4-BE49-F238E27FC236}">
                  <a16:creationId xmlns:a16="http://schemas.microsoft.com/office/drawing/2014/main" id="{F4485F79-4E95-4E72-806F-9FEB233BC8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910" y="-5944247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1">
              <a:extLst>
                <a:ext uri="{FF2B5EF4-FFF2-40B4-BE49-F238E27FC236}">
                  <a16:creationId xmlns:a16="http://schemas.microsoft.com/office/drawing/2014/main" id="{61C98A3F-11B0-451C-91EB-CE2214EED1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114" y="-6611108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2">
              <a:extLst>
                <a:ext uri="{FF2B5EF4-FFF2-40B4-BE49-F238E27FC236}">
                  <a16:creationId xmlns:a16="http://schemas.microsoft.com/office/drawing/2014/main" id="{8D6F71F2-FE63-4F51-98F9-ABBA26B49A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8186" y="-795381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3">
              <a:extLst>
                <a:ext uri="{FF2B5EF4-FFF2-40B4-BE49-F238E27FC236}">
                  <a16:creationId xmlns:a16="http://schemas.microsoft.com/office/drawing/2014/main" id="{73A94140-BA45-45B4-AA0A-020E92A032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213" y="-8626574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4">
              <a:extLst>
                <a:ext uri="{FF2B5EF4-FFF2-40B4-BE49-F238E27FC236}">
                  <a16:creationId xmlns:a16="http://schemas.microsoft.com/office/drawing/2014/main" id="{3F7C6376-911D-4E87-9BD4-A445DFB482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0098" y="-996095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5">
              <a:extLst>
                <a:ext uri="{FF2B5EF4-FFF2-40B4-BE49-F238E27FC236}">
                  <a16:creationId xmlns:a16="http://schemas.microsoft.com/office/drawing/2014/main" id="{D1CA4A97-F803-4F06-8BC1-68C710D8E5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1767" y="-1063412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6">
              <a:extLst>
                <a:ext uri="{FF2B5EF4-FFF2-40B4-BE49-F238E27FC236}">
                  <a16:creationId xmlns:a16="http://schemas.microsoft.com/office/drawing/2014/main" id="{43240B40-92F2-4295-BF21-5C4A10123C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4647" y="-12639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7">
              <a:extLst>
                <a:ext uri="{FF2B5EF4-FFF2-40B4-BE49-F238E27FC236}">
                  <a16:creationId xmlns:a16="http://schemas.microsoft.com/office/drawing/2014/main" id="{1BD455F1-9139-4C9B-91A4-6B541B121C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2750" y="-193051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18">
              <a:extLst>
                <a:ext uri="{FF2B5EF4-FFF2-40B4-BE49-F238E27FC236}">
                  <a16:creationId xmlns:a16="http://schemas.microsoft.com/office/drawing/2014/main" id="{40D7C795-7201-4ADC-B6AB-AAB48FEFA6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5513" y="-327409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19">
              <a:extLst>
                <a:ext uri="{FF2B5EF4-FFF2-40B4-BE49-F238E27FC236}">
                  <a16:creationId xmlns:a16="http://schemas.microsoft.com/office/drawing/2014/main" id="{5998442E-6008-4F6C-A5D5-5996E8C7FF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6716" y="-394532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0">
              <a:extLst>
                <a:ext uri="{FF2B5EF4-FFF2-40B4-BE49-F238E27FC236}">
                  <a16:creationId xmlns:a16="http://schemas.microsoft.com/office/drawing/2014/main" id="{44751785-AAE2-4D86-A3D2-7FE056923F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079" y="-5281180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1">
              <a:extLst>
                <a:ext uri="{FF2B5EF4-FFF2-40B4-BE49-F238E27FC236}">
                  <a16:creationId xmlns:a16="http://schemas.microsoft.com/office/drawing/2014/main" id="{FCA495CA-7DD5-4975-960B-4FF0A25D34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117" y="-5946987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2">
              <a:extLst>
                <a:ext uri="{FF2B5EF4-FFF2-40B4-BE49-F238E27FC236}">
                  <a16:creationId xmlns:a16="http://schemas.microsoft.com/office/drawing/2014/main" id="{C340F64D-9247-4E14-8C1E-59164A3451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4588" y="-729664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3">
              <a:extLst>
                <a:ext uri="{FF2B5EF4-FFF2-40B4-BE49-F238E27FC236}">
                  <a16:creationId xmlns:a16="http://schemas.microsoft.com/office/drawing/2014/main" id="{4DF3ADDE-8F25-4BE6-9F80-5E5B76A925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147" y="-7962508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324">
              <a:extLst>
                <a:ext uri="{FF2B5EF4-FFF2-40B4-BE49-F238E27FC236}">
                  <a16:creationId xmlns:a16="http://schemas.microsoft.com/office/drawing/2014/main" id="{7C4394A1-25B0-40E9-879F-753E7E6AAB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1566" y="-930449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325">
              <a:extLst>
                <a:ext uri="{FF2B5EF4-FFF2-40B4-BE49-F238E27FC236}">
                  <a16:creationId xmlns:a16="http://schemas.microsoft.com/office/drawing/2014/main" id="{EED66952-5CBE-426C-95CF-700E4F14D7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998881" y="-997348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grpSp>
        <p:nvGrpSpPr>
          <p:cNvPr id="329" name="Group 327">
            <a:extLst>
              <a:ext uri="{FF2B5EF4-FFF2-40B4-BE49-F238E27FC236}">
                <a16:creationId xmlns:a16="http://schemas.microsoft.com/office/drawing/2014/main" id="{B5E60CE6-FFD7-4C30-9EBF-3AE6737F3303}"/>
              </a:ext>
            </a:extLst>
          </p:cNvPr>
          <p:cNvGrpSpPr>
            <a:grpSpLocks/>
          </p:cNvGrpSpPr>
          <p:nvPr userDrawn="1"/>
        </p:nvGrpSpPr>
        <p:grpSpPr bwMode="auto">
          <a:xfrm rot="4500000">
            <a:off x="-10290176" y="-8931275"/>
            <a:ext cx="16078201" cy="16322676"/>
            <a:chOff x="2727789" y="-10719254"/>
            <a:chExt cx="16077776" cy="16322072"/>
          </a:xfrm>
        </p:grpSpPr>
        <p:sp>
          <p:nvSpPr>
            <p:cNvPr id="330" name="Freeform 328">
              <a:extLst>
                <a:ext uri="{FF2B5EF4-FFF2-40B4-BE49-F238E27FC236}">
                  <a16:creationId xmlns:a16="http://schemas.microsoft.com/office/drawing/2014/main" id="{5F61AE44-53FE-4266-9905-03C502D6DB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576" y="2807546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1" name="Freeform 329">
              <a:extLst>
                <a:ext uri="{FF2B5EF4-FFF2-40B4-BE49-F238E27FC236}">
                  <a16:creationId xmlns:a16="http://schemas.microsoft.com/office/drawing/2014/main" id="{1C6689A6-143B-4F98-8181-43DD3D74B0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108" y="214673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2" name="Freeform 7">
              <a:extLst>
                <a:ext uri="{FF2B5EF4-FFF2-40B4-BE49-F238E27FC236}">
                  <a16:creationId xmlns:a16="http://schemas.microsoft.com/office/drawing/2014/main" id="{8E91E3AC-17D7-4825-9B67-AECE1B814F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524" y="146970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3" name="Freeform 8">
              <a:extLst>
                <a:ext uri="{FF2B5EF4-FFF2-40B4-BE49-F238E27FC236}">
                  <a16:creationId xmlns:a16="http://schemas.microsoft.com/office/drawing/2014/main" id="{A900FAB3-653F-418A-A5DB-6DEF943A5D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752" y="801113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4" name="Freeform 9">
              <a:extLst>
                <a:ext uri="{FF2B5EF4-FFF2-40B4-BE49-F238E27FC236}">
                  <a16:creationId xmlns:a16="http://schemas.microsoft.com/office/drawing/2014/main" id="{80B38BEF-089A-4C6A-90A3-8BECDB72D5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003" y="129510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5" name="Freeform 10">
              <a:extLst>
                <a:ext uri="{FF2B5EF4-FFF2-40B4-BE49-F238E27FC236}">
                  <a16:creationId xmlns:a16="http://schemas.microsoft.com/office/drawing/2014/main" id="{DA2C9698-087D-4F01-8A90-D32EC5F3D5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598" y="-54050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6" name="Freeform 11">
              <a:extLst>
                <a:ext uri="{FF2B5EF4-FFF2-40B4-BE49-F238E27FC236}">
                  <a16:creationId xmlns:a16="http://schemas.microsoft.com/office/drawing/2014/main" id="{CA494FBC-4864-4DA1-8D5E-AD4F3AF72F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824" y="-1220300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7" name="Freeform 12">
              <a:extLst>
                <a:ext uri="{FF2B5EF4-FFF2-40B4-BE49-F238E27FC236}">
                  <a16:creationId xmlns:a16="http://schemas.microsoft.com/office/drawing/2014/main" id="{815F9A78-DAAA-475F-937F-BD45CF8960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830" y="-189261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8" name="Freeform 13">
              <a:extLst>
                <a:ext uri="{FF2B5EF4-FFF2-40B4-BE49-F238E27FC236}">
                  <a16:creationId xmlns:a16="http://schemas.microsoft.com/office/drawing/2014/main" id="{EB5D931D-7713-4FE7-AC5C-BB5B24000C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0725" y="-2557144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9" name="Freeform 14">
              <a:extLst>
                <a:ext uri="{FF2B5EF4-FFF2-40B4-BE49-F238E27FC236}">
                  <a16:creationId xmlns:a16="http://schemas.microsoft.com/office/drawing/2014/main" id="{6D616A94-8D0D-4217-B0B2-EB23406AEB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650" y="214041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0" name="Freeform 15">
              <a:extLst>
                <a:ext uri="{FF2B5EF4-FFF2-40B4-BE49-F238E27FC236}">
                  <a16:creationId xmlns:a16="http://schemas.microsoft.com/office/drawing/2014/main" id="{55BE5AAD-8552-4163-BBDC-270A3FF23C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300" y="146398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1" name="Freeform 16">
              <a:extLst>
                <a:ext uri="{FF2B5EF4-FFF2-40B4-BE49-F238E27FC236}">
                  <a16:creationId xmlns:a16="http://schemas.microsoft.com/office/drawing/2014/main" id="{E0D84029-0F14-4082-84A5-2D87004F0F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305" y="79526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2" name="Freeform 17">
              <a:extLst>
                <a:ext uri="{FF2B5EF4-FFF2-40B4-BE49-F238E27FC236}">
                  <a16:creationId xmlns:a16="http://schemas.microsoft.com/office/drawing/2014/main" id="{7D98099E-CBB2-4079-93B6-FE0762BEC6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778" y="123781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3" name="Freeform 18">
              <a:extLst>
                <a:ext uri="{FF2B5EF4-FFF2-40B4-BE49-F238E27FC236}">
                  <a16:creationId xmlns:a16="http://schemas.microsoft.com/office/drawing/2014/main" id="{B24540E4-8068-4F4C-93C6-C2972F7730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772" y="-548236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4" name="Freeform 19">
              <a:extLst>
                <a:ext uri="{FF2B5EF4-FFF2-40B4-BE49-F238E27FC236}">
                  <a16:creationId xmlns:a16="http://schemas.microsoft.com/office/drawing/2014/main" id="{0274F2F1-0A9D-4C8B-A830-869A9F2C94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600" y="-122602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5" name="Freeform 20">
              <a:extLst>
                <a:ext uri="{FF2B5EF4-FFF2-40B4-BE49-F238E27FC236}">
                  <a16:creationId xmlns:a16="http://schemas.microsoft.com/office/drawing/2014/main" id="{29B37D17-FA5F-495E-A00E-80AB3C5D6D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661" y="-1897223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6" name="Freeform 21">
              <a:extLst>
                <a:ext uri="{FF2B5EF4-FFF2-40B4-BE49-F238E27FC236}">
                  <a16:creationId xmlns:a16="http://schemas.microsoft.com/office/drawing/2014/main" id="{717DABA2-095E-482F-83A1-90194E643A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554" y="795465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7" name="Freeform 22">
              <a:extLst>
                <a:ext uri="{FF2B5EF4-FFF2-40B4-BE49-F238E27FC236}">
                  <a16:creationId xmlns:a16="http://schemas.microsoft.com/office/drawing/2014/main" id="{097C6BF5-BE53-4D84-8425-F819FE293E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5195" y="128931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8" name="Freeform 23">
              <a:extLst>
                <a:ext uri="{FF2B5EF4-FFF2-40B4-BE49-F238E27FC236}">
                  <a16:creationId xmlns:a16="http://schemas.microsoft.com/office/drawing/2014/main" id="{A2C93726-6EFC-4BA0-ADB4-1C87032B71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3422" y="-542838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9" name="Freeform 24">
              <a:extLst>
                <a:ext uri="{FF2B5EF4-FFF2-40B4-BE49-F238E27FC236}">
                  <a16:creationId xmlns:a16="http://schemas.microsoft.com/office/drawing/2014/main" id="{68AA3AB8-18D2-425B-A1F4-73698379FD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194" y="-1215744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0" name="Freeform 25">
              <a:extLst>
                <a:ext uri="{FF2B5EF4-FFF2-40B4-BE49-F238E27FC236}">
                  <a16:creationId xmlns:a16="http://schemas.microsoft.com/office/drawing/2014/main" id="{96602D2C-6D80-4846-81DD-D802CA0029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268" y="-188446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1" name="Freeform 26">
              <a:extLst>
                <a:ext uri="{FF2B5EF4-FFF2-40B4-BE49-F238E27FC236}">
                  <a16:creationId xmlns:a16="http://schemas.microsoft.com/office/drawing/2014/main" id="{73262489-3419-442F-8916-00509F4B35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152" y="-255512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2" name="Freeform 27">
              <a:extLst>
                <a:ext uri="{FF2B5EF4-FFF2-40B4-BE49-F238E27FC236}">
                  <a16:creationId xmlns:a16="http://schemas.microsoft.com/office/drawing/2014/main" id="{2C1BAA4B-B1DC-434B-81C0-C3EA7271D6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513" y="-3228081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3" name="Freeform 28">
              <a:extLst>
                <a:ext uri="{FF2B5EF4-FFF2-40B4-BE49-F238E27FC236}">
                  <a16:creationId xmlns:a16="http://schemas.microsoft.com/office/drawing/2014/main" id="{F6DF2E0C-2FA7-4055-8264-4D1D8E606C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973" y="-3897675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4" name="Freeform 29">
              <a:extLst>
                <a:ext uri="{FF2B5EF4-FFF2-40B4-BE49-F238E27FC236}">
                  <a16:creationId xmlns:a16="http://schemas.microsoft.com/office/drawing/2014/main" id="{496F3467-F1D5-4CAB-B292-1F1BF8FCBE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746" y="-4572168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5" name="Freeform 30">
              <a:extLst>
                <a:ext uri="{FF2B5EF4-FFF2-40B4-BE49-F238E27FC236}">
                  <a16:creationId xmlns:a16="http://schemas.microsoft.com/office/drawing/2014/main" id="{3526783F-1755-49BB-8E37-013B3ED684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93" y="12355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6" name="Freeform 31">
              <a:extLst>
                <a:ext uri="{FF2B5EF4-FFF2-40B4-BE49-F238E27FC236}">
                  <a16:creationId xmlns:a16="http://schemas.microsoft.com/office/drawing/2014/main" id="{B65B0123-373D-4960-9BAF-898DE04E79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620" y="-55122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7" name="Freeform 32">
              <a:extLst>
                <a:ext uri="{FF2B5EF4-FFF2-40B4-BE49-F238E27FC236}">
                  <a16:creationId xmlns:a16="http://schemas.microsoft.com/office/drawing/2014/main" id="{14A68887-6170-4301-9007-2075B93855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736" y="-1222061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8" name="Freeform 33">
              <a:extLst>
                <a:ext uri="{FF2B5EF4-FFF2-40B4-BE49-F238E27FC236}">
                  <a16:creationId xmlns:a16="http://schemas.microsoft.com/office/drawing/2014/main" id="{25436470-55AF-42B0-BAE3-E90150DE63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032" y="-1892242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9" name="Freeform 34">
              <a:extLst>
                <a:ext uri="{FF2B5EF4-FFF2-40B4-BE49-F238E27FC236}">
                  <a16:creationId xmlns:a16="http://schemas.microsoft.com/office/drawing/2014/main" id="{4D0CDDF3-7FE7-4725-A987-0D1BEE62D5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05" y="-256420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0" name="Freeform 35">
              <a:extLst>
                <a:ext uri="{FF2B5EF4-FFF2-40B4-BE49-F238E27FC236}">
                  <a16:creationId xmlns:a16="http://schemas.microsoft.com/office/drawing/2014/main" id="{8E9B8796-9970-4ABF-A19E-29467D9889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098" y="-324176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1" name="Freeform 36">
              <a:extLst>
                <a:ext uri="{FF2B5EF4-FFF2-40B4-BE49-F238E27FC236}">
                  <a16:creationId xmlns:a16="http://schemas.microsoft.com/office/drawing/2014/main" id="{29F16AF7-EB11-4B9F-9CFD-1FE77062A9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49" y="-39078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2" name="Freeform 37">
              <a:extLst>
                <a:ext uri="{FF2B5EF4-FFF2-40B4-BE49-F238E27FC236}">
                  <a16:creationId xmlns:a16="http://schemas.microsoft.com/office/drawing/2014/main" id="{6C219127-CBAF-4EFB-992B-65F84159B0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107" y="-1219914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3" name="Freeform 38">
              <a:extLst>
                <a:ext uri="{FF2B5EF4-FFF2-40B4-BE49-F238E27FC236}">
                  <a16:creationId xmlns:a16="http://schemas.microsoft.com/office/drawing/2014/main" id="{F1DA8A5D-DE39-4DA8-8A48-C0448FC08B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916" y="-1883081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4" name="Freeform 39">
              <a:extLst>
                <a:ext uri="{FF2B5EF4-FFF2-40B4-BE49-F238E27FC236}">
                  <a16:creationId xmlns:a16="http://schemas.microsoft.com/office/drawing/2014/main" id="{B3F478ED-688B-44C8-AADC-CD5CF6B77D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921" y="-2558573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5" name="Freeform 40">
              <a:extLst>
                <a:ext uri="{FF2B5EF4-FFF2-40B4-BE49-F238E27FC236}">
                  <a16:creationId xmlns:a16="http://schemas.microsoft.com/office/drawing/2014/main" id="{5AE51B48-3FA6-453D-B969-0C418DEEF7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172" y="-3226236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6" name="Freeform 41">
              <a:extLst>
                <a:ext uri="{FF2B5EF4-FFF2-40B4-BE49-F238E27FC236}">
                  <a16:creationId xmlns:a16="http://schemas.microsoft.com/office/drawing/2014/main" id="{0CC67D53-C1A0-4D9E-8B5B-1B4C3C8F4D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588" y="-3903262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7" name="Freeform 42">
              <a:extLst>
                <a:ext uri="{FF2B5EF4-FFF2-40B4-BE49-F238E27FC236}">
                  <a16:creationId xmlns:a16="http://schemas.microsoft.com/office/drawing/2014/main" id="{7BA14636-72A2-4C62-BA96-EAFD598D8B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772" y="-4572513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8" name="Freeform 43">
              <a:extLst>
                <a:ext uri="{FF2B5EF4-FFF2-40B4-BE49-F238E27FC236}">
                  <a16:creationId xmlns:a16="http://schemas.microsoft.com/office/drawing/2014/main" id="{3373001F-75CE-4A3D-923A-E97B2A07E3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21" y="-524734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9" name="Freeform 44">
              <a:extLst>
                <a:ext uri="{FF2B5EF4-FFF2-40B4-BE49-F238E27FC236}">
                  <a16:creationId xmlns:a16="http://schemas.microsoft.com/office/drawing/2014/main" id="{D4A1A78A-29C3-4FDA-8552-7048A74C15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060" y="-591547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0" name="Freeform 45">
              <a:extLst>
                <a:ext uri="{FF2B5EF4-FFF2-40B4-BE49-F238E27FC236}">
                  <a16:creationId xmlns:a16="http://schemas.microsoft.com/office/drawing/2014/main" id="{72EEDE48-7682-45E2-ADF9-3D7D81D790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944" y="-659214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1" name="Freeform 46">
              <a:extLst>
                <a:ext uri="{FF2B5EF4-FFF2-40B4-BE49-F238E27FC236}">
                  <a16:creationId xmlns:a16="http://schemas.microsoft.com/office/drawing/2014/main" id="{DD29D700-33E0-46F0-82D9-E07FAEC94E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101" y="-1891931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2" name="Freeform 47">
              <a:extLst>
                <a:ext uri="{FF2B5EF4-FFF2-40B4-BE49-F238E27FC236}">
                  <a16:creationId xmlns:a16="http://schemas.microsoft.com/office/drawing/2014/main" id="{20BCD4FC-7A32-4C01-B93B-ECA5C32581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29042" y="-2559456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3" name="Freeform 48">
              <a:extLst>
                <a:ext uri="{FF2B5EF4-FFF2-40B4-BE49-F238E27FC236}">
                  <a16:creationId xmlns:a16="http://schemas.microsoft.com/office/drawing/2014/main" id="{C769A186-5092-45B9-8DB2-D94CE44FA3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524" y="-3233252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4" name="Freeform 49">
              <a:extLst>
                <a:ext uri="{FF2B5EF4-FFF2-40B4-BE49-F238E27FC236}">
                  <a16:creationId xmlns:a16="http://schemas.microsoft.com/office/drawing/2014/main" id="{8CF23129-A3FC-407F-9DBB-D360F90B61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0586" y="-3906856"/>
              <a:ext cx="1550930" cy="1346165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5" name="Freeform 50">
              <a:extLst>
                <a:ext uri="{FF2B5EF4-FFF2-40B4-BE49-F238E27FC236}">
                  <a16:creationId xmlns:a16="http://schemas.microsoft.com/office/drawing/2014/main" id="{6EDABC21-E7A7-4D3A-AFB7-C1C15D3D59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2825" y="-4574984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6" name="Freeform 51">
              <a:extLst>
                <a:ext uri="{FF2B5EF4-FFF2-40B4-BE49-F238E27FC236}">
                  <a16:creationId xmlns:a16="http://schemas.microsoft.com/office/drawing/2014/main" id="{CCBFD6DF-2717-4B1D-A72B-C7AD36135C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5475" y="-5247820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7" name="Freeform 52">
              <a:extLst>
                <a:ext uri="{FF2B5EF4-FFF2-40B4-BE49-F238E27FC236}">
                  <a16:creationId xmlns:a16="http://schemas.microsoft.com/office/drawing/2014/main" id="{DAAA84E8-5678-4138-AF73-19F596B880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603" y="-5918194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8" name="Freeform 53">
              <a:extLst>
                <a:ext uri="{FF2B5EF4-FFF2-40B4-BE49-F238E27FC236}">
                  <a16:creationId xmlns:a16="http://schemas.microsoft.com/office/drawing/2014/main" id="{8DAC230E-91C7-4E6B-8956-15A408E85A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4772" y="-3235883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9" name="Freeform 54">
              <a:extLst>
                <a:ext uri="{FF2B5EF4-FFF2-40B4-BE49-F238E27FC236}">
                  <a16:creationId xmlns:a16="http://schemas.microsoft.com/office/drawing/2014/main" id="{7878105D-B675-4661-B756-57E5C5FEE4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249" y="-389781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0" name="Freeform 55">
              <a:extLst>
                <a:ext uri="{FF2B5EF4-FFF2-40B4-BE49-F238E27FC236}">
                  <a16:creationId xmlns:a16="http://schemas.microsoft.com/office/drawing/2014/main" id="{21D01BAD-657B-4E4F-B9C9-38CBB479D1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898" y="-457425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1" name="Freeform 56">
              <a:extLst>
                <a:ext uri="{FF2B5EF4-FFF2-40B4-BE49-F238E27FC236}">
                  <a16:creationId xmlns:a16="http://schemas.microsoft.com/office/drawing/2014/main" id="{A37EA2C4-2170-4D42-B508-B11D85758C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4671" y="-5241972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2" name="Freeform 57">
              <a:extLst>
                <a:ext uri="{FF2B5EF4-FFF2-40B4-BE49-F238E27FC236}">
                  <a16:creationId xmlns:a16="http://schemas.microsoft.com/office/drawing/2014/main" id="{B129C060-3012-4488-A61B-F43C803496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676" y="-591746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3" name="Freeform 58">
              <a:extLst>
                <a:ext uri="{FF2B5EF4-FFF2-40B4-BE49-F238E27FC236}">
                  <a16:creationId xmlns:a16="http://schemas.microsoft.com/office/drawing/2014/main" id="{BD634D90-0139-421A-A3D9-3290614810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314" y="-6587592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4" name="Freeform 59">
              <a:extLst>
                <a:ext uri="{FF2B5EF4-FFF2-40B4-BE49-F238E27FC236}">
                  <a16:creationId xmlns:a16="http://schemas.microsoft.com/office/drawing/2014/main" id="{39A53B12-ACF6-4601-8600-02ACF852B3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909" y="-7261552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5" name="Freeform 60">
              <a:extLst>
                <a:ext uri="{FF2B5EF4-FFF2-40B4-BE49-F238E27FC236}">
                  <a16:creationId xmlns:a16="http://schemas.microsoft.com/office/drawing/2014/main" id="{2822FAA4-F723-47BD-9E7D-9561A0A9D3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216" y="-792809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6" name="Freeform 61">
              <a:extLst>
                <a:ext uri="{FF2B5EF4-FFF2-40B4-BE49-F238E27FC236}">
                  <a16:creationId xmlns:a16="http://schemas.microsoft.com/office/drawing/2014/main" id="{7DBEAB99-4596-416B-BA0D-44361F5B50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2632" y="-860511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7" name="Freeform 62">
              <a:extLst>
                <a:ext uri="{FF2B5EF4-FFF2-40B4-BE49-F238E27FC236}">
                  <a16:creationId xmlns:a16="http://schemas.microsoft.com/office/drawing/2014/main" id="{94464860-C038-49A5-A7B6-C5C1B7F8C4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1946" y="-3901232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8" name="Freeform 63">
              <a:extLst>
                <a:ext uri="{FF2B5EF4-FFF2-40B4-BE49-F238E27FC236}">
                  <a16:creationId xmlns:a16="http://schemas.microsoft.com/office/drawing/2014/main" id="{B1EB595E-066E-48F3-8F09-0ED4B79323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027" y="-4580571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9" name="Freeform 64">
              <a:extLst>
                <a:ext uri="{FF2B5EF4-FFF2-40B4-BE49-F238E27FC236}">
                  <a16:creationId xmlns:a16="http://schemas.microsoft.com/office/drawing/2014/main" id="{DE16F2EE-532D-4A40-A27B-49127FE2E3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078" y="-5247098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0" name="Freeform 65">
              <a:extLst>
                <a:ext uri="{FF2B5EF4-FFF2-40B4-BE49-F238E27FC236}">
                  <a16:creationId xmlns:a16="http://schemas.microsoft.com/office/drawing/2014/main" id="{5438CAA6-477C-48BE-AA8E-529825D763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850" y="-5921591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1" name="Freeform 66">
              <a:extLst>
                <a:ext uri="{FF2B5EF4-FFF2-40B4-BE49-F238E27FC236}">
                  <a16:creationId xmlns:a16="http://schemas.microsoft.com/office/drawing/2014/main" id="{244FBDF0-F93F-4096-8D22-A0845B37A1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56435" y="-6588475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2" name="Freeform 67">
              <a:extLst>
                <a:ext uri="{FF2B5EF4-FFF2-40B4-BE49-F238E27FC236}">
                  <a16:creationId xmlns:a16="http://schemas.microsoft.com/office/drawing/2014/main" id="{9BDFA58B-632F-49E8-AC7B-EFA53B1BE6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450" y="-726786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3" name="Freeform 68">
              <a:extLst>
                <a:ext uri="{FF2B5EF4-FFF2-40B4-BE49-F238E27FC236}">
                  <a16:creationId xmlns:a16="http://schemas.microsoft.com/office/drawing/2014/main" id="{27CFF010-9B8D-46C5-8ED6-65BBC9BC76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856" y="-7938585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4" name="Freeform 69">
              <a:extLst>
                <a:ext uri="{FF2B5EF4-FFF2-40B4-BE49-F238E27FC236}">
                  <a16:creationId xmlns:a16="http://schemas.microsoft.com/office/drawing/2014/main" id="{C32BB0A8-4042-49D4-B966-8954F99370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515" y="-5248496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5" name="Freeform 70">
              <a:extLst>
                <a:ext uri="{FF2B5EF4-FFF2-40B4-BE49-F238E27FC236}">
                  <a16:creationId xmlns:a16="http://schemas.microsoft.com/office/drawing/2014/main" id="{9A69FA48-8347-4D00-8131-D6D3A10938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7380" y="-5911362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6" name="Freeform 71">
              <a:extLst>
                <a:ext uri="{FF2B5EF4-FFF2-40B4-BE49-F238E27FC236}">
                  <a16:creationId xmlns:a16="http://schemas.microsoft.com/office/drawing/2014/main" id="{BA3911FA-4F4B-4A53-8D94-C5694DDD1F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3973" y="-6588922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7" name="Freeform 72">
              <a:extLst>
                <a:ext uri="{FF2B5EF4-FFF2-40B4-BE49-F238E27FC236}">
                  <a16:creationId xmlns:a16="http://schemas.microsoft.com/office/drawing/2014/main" id="{D8993F69-8864-413C-81A2-D344F8C013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6213" y="-7257051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8" name="Freeform 73">
              <a:extLst>
                <a:ext uri="{FF2B5EF4-FFF2-40B4-BE49-F238E27FC236}">
                  <a16:creationId xmlns:a16="http://schemas.microsoft.com/office/drawing/2014/main" id="{9D1E8430-C40D-46C5-A8D8-EFEBF6CA57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463" y="-7928655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9" name="Freeform 74">
              <a:extLst>
                <a:ext uri="{FF2B5EF4-FFF2-40B4-BE49-F238E27FC236}">
                  <a16:creationId xmlns:a16="http://schemas.microsoft.com/office/drawing/2014/main" id="{7328CA9A-B0EA-44B9-8090-3933B0DF92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2535" y="-8600918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0" name="Freeform 75">
              <a:extLst>
                <a:ext uri="{FF2B5EF4-FFF2-40B4-BE49-F238E27FC236}">
                  <a16:creationId xmlns:a16="http://schemas.microsoft.com/office/drawing/2014/main" id="{EAEA2E59-421E-4374-956E-647BB98E02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930" y="-9276575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1" name="Freeform 76">
              <a:extLst>
                <a:ext uri="{FF2B5EF4-FFF2-40B4-BE49-F238E27FC236}">
                  <a16:creationId xmlns:a16="http://schemas.microsoft.com/office/drawing/2014/main" id="{9B7D59BF-617A-4818-B045-AB00C40F82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113" y="-9945826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2" name="Freeform 77">
              <a:extLst>
                <a:ext uri="{FF2B5EF4-FFF2-40B4-BE49-F238E27FC236}">
                  <a16:creationId xmlns:a16="http://schemas.microsoft.com/office/drawing/2014/main" id="{C04874DC-9CC8-48B7-85E6-E43757AD31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297" y="-10618252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3" name="Freeform 78">
              <a:extLst>
                <a:ext uri="{FF2B5EF4-FFF2-40B4-BE49-F238E27FC236}">
                  <a16:creationId xmlns:a16="http://schemas.microsoft.com/office/drawing/2014/main" id="{B165D882-25DA-43F0-A925-9B94985E58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931" y="-5922347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4" name="Freeform 79">
              <a:extLst>
                <a:ext uri="{FF2B5EF4-FFF2-40B4-BE49-F238E27FC236}">
                  <a16:creationId xmlns:a16="http://schemas.microsoft.com/office/drawing/2014/main" id="{156B2867-34A5-41E2-901D-EA55B9296F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515" y="-6595240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5" name="Freeform 80">
              <a:extLst>
                <a:ext uri="{FF2B5EF4-FFF2-40B4-BE49-F238E27FC236}">
                  <a16:creationId xmlns:a16="http://schemas.microsoft.com/office/drawing/2014/main" id="{B4B66B93-FAE0-47EC-8097-F335D3771C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165" y="-7264901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6" name="Freeform 81">
              <a:extLst>
                <a:ext uri="{FF2B5EF4-FFF2-40B4-BE49-F238E27FC236}">
                  <a16:creationId xmlns:a16="http://schemas.microsoft.com/office/drawing/2014/main" id="{47CBEE8D-3DB5-4A6E-9277-66AA5E3F80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005" y="-7934972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7" name="Freeform 82">
              <a:extLst>
                <a:ext uri="{FF2B5EF4-FFF2-40B4-BE49-F238E27FC236}">
                  <a16:creationId xmlns:a16="http://schemas.microsoft.com/office/drawing/2014/main" id="{A68EC202-A6B0-4E0B-867C-F3E98F1B60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999" y="-860699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8" name="Freeform 83">
              <a:extLst>
                <a:ext uri="{FF2B5EF4-FFF2-40B4-BE49-F238E27FC236}">
                  <a16:creationId xmlns:a16="http://schemas.microsoft.com/office/drawing/2014/main" id="{FE9E9297-52DC-4318-B1B8-C35AC47CFC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249" y="-927936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9" name="Freeform 84">
              <a:extLst>
                <a:ext uri="{FF2B5EF4-FFF2-40B4-BE49-F238E27FC236}">
                  <a16:creationId xmlns:a16="http://schemas.microsoft.com/office/drawing/2014/main" id="{47105E97-5727-4BFF-A9E9-7097DDBF64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655" y="-995214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0" name="Freeform 85">
              <a:extLst>
                <a:ext uri="{FF2B5EF4-FFF2-40B4-BE49-F238E27FC236}">
                  <a16:creationId xmlns:a16="http://schemas.microsoft.com/office/drawing/2014/main" id="{6DF3264A-0681-44E0-89BA-B4F882FA21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282" y="4152117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1" name="Freeform 86">
              <a:extLst>
                <a:ext uri="{FF2B5EF4-FFF2-40B4-BE49-F238E27FC236}">
                  <a16:creationId xmlns:a16="http://schemas.microsoft.com/office/drawing/2014/main" id="{B011AB74-C1E8-482E-8C5F-18EBA60AC8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579" y="3491539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2" name="Freeform 87">
              <a:extLst>
                <a:ext uri="{FF2B5EF4-FFF2-40B4-BE49-F238E27FC236}">
                  <a16:creationId xmlns:a16="http://schemas.microsoft.com/office/drawing/2014/main" id="{CAD5BF78-BEF1-41CE-ADC2-B58D5E0611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9117" y="2815690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3" name="Freeform 88">
              <a:extLst>
                <a:ext uri="{FF2B5EF4-FFF2-40B4-BE49-F238E27FC236}">
                  <a16:creationId xmlns:a16="http://schemas.microsoft.com/office/drawing/2014/main" id="{0B8C908F-C909-4087-BC40-91913FD847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235" y="214638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4" name="Freeform 89">
              <a:extLst>
                <a:ext uri="{FF2B5EF4-FFF2-40B4-BE49-F238E27FC236}">
                  <a16:creationId xmlns:a16="http://schemas.microsoft.com/office/drawing/2014/main" id="{E18F7E2F-B9CF-4945-8C7E-64D272840F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818" y="147272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5" name="Freeform 90">
              <a:extLst>
                <a:ext uri="{FF2B5EF4-FFF2-40B4-BE49-F238E27FC236}">
                  <a16:creationId xmlns:a16="http://schemas.microsoft.com/office/drawing/2014/main" id="{18248DB7-89A5-4798-8F2F-088677FDC2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824" y="80040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6" name="Freeform 91">
              <a:extLst>
                <a:ext uri="{FF2B5EF4-FFF2-40B4-BE49-F238E27FC236}">
                  <a16:creationId xmlns:a16="http://schemas.microsoft.com/office/drawing/2014/main" id="{951B92BD-FC06-465F-BCB6-639074DDA7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418" y="12644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7" name="Freeform 92">
              <a:extLst>
                <a:ext uri="{FF2B5EF4-FFF2-40B4-BE49-F238E27FC236}">
                  <a16:creationId xmlns:a16="http://schemas.microsoft.com/office/drawing/2014/main" id="{67F5A92F-E227-4B2F-B9CE-6E5712B078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56" y="-547458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8" name="Freeform 93">
              <a:extLst>
                <a:ext uri="{FF2B5EF4-FFF2-40B4-BE49-F238E27FC236}">
                  <a16:creationId xmlns:a16="http://schemas.microsoft.com/office/drawing/2014/main" id="{7A05CDE8-24DB-4422-AC8D-3DB5C9C10B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6662" y="-121793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9" name="Freeform 94">
              <a:extLst>
                <a:ext uri="{FF2B5EF4-FFF2-40B4-BE49-F238E27FC236}">
                  <a16:creationId xmlns:a16="http://schemas.microsoft.com/office/drawing/2014/main" id="{3037D0EA-D970-47B3-B9B2-349F84D67E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121" y="348522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0" name="Freeform 95">
              <a:extLst>
                <a:ext uri="{FF2B5EF4-FFF2-40B4-BE49-F238E27FC236}">
                  <a16:creationId xmlns:a16="http://schemas.microsoft.com/office/drawing/2014/main" id="{28898F1E-BF25-4492-A292-E0581F6D36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059" y="280890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1" name="Freeform 96">
              <a:extLst>
                <a:ext uri="{FF2B5EF4-FFF2-40B4-BE49-F238E27FC236}">
                  <a16:creationId xmlns:a16="http://schemas.microsoft.com/office/drawing/2014/main" id="{DE17DFD9-EA6B-4715-BDC5-819DBFB790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941" y="2133879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2" name="Freeform 97">
              <a:extLst>
                <a:ext uri="{FF2B5EF4-FFF2-40B4-BE49-F238E27FC236}">
                  <a16:creationId xmlns:a16="http://schemas.microsoft.com/office/drawing/2014/main" id="{ABBFB223-C010-4E5F-B975-793AD2F0B3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4360" y="146640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3" name="Freeform 98">
              <a:extLst>
                <a:ext uri="{FF2B5EF4-FFF2-40B4-BE49-F238E27FC236}">
                  <a16:creationId xmlns:a16="http://schemas.microsoft.com/office/drawing/2014/main" id="{49AD417F-DA38-4953-BD3E-5E1A583C9D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365" y="79409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4" name="Freeform 99">
              <a:extLst>
                <a:ext uri="{FF2B5EF4-FFF2-40B4-BE49-F238E27FC236}">
                  <a16:creationId xmlns:a16="http://schemas.microsoft.com/office/drawing/2014/main" id="{19C9FC6F-4E5C-4E22-B3D9-DE924277E6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960" y="12013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5" name="Freeform 100">
              <a:extLst>
                <a:ext uri="{FF2B5EF4-FFF2-40B4-BE49-F238E27FC236}">
                  <a16:creationId xmlns:a16="http://schemas.microsoft.com/office/drawing/2014/main" id="{F1A9BBFE-0D08-440C-AF7C-EAB3ACCBB0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088" y="-546641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6" name="Freeform 101">
              <a:extLst>
                <a:ext uri="{FF2B5EF4-FFF2-40B4-BE49-F238E27FC236}">
                  <a16:creationId xmlns:a16="http://schemas.microsoft.com/office/drawing/2014/main" id="{17BB9E38-321F-4424-BB08-F90A531BE9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24" y="2140270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7" name="Freeform 102">
              <a:extLst>
                <a:ext uri="{FF2B5EF4-FFF2-40B4-BE49-F238E27FC236}">
                  <a16:creationId xmlns:a16="http://schemas.microsoft.com/office/drawing/2014/main" id="{8133EA5B-4992-46D7-A658-3E0469EF1F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1665" y="1471381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8" name="Freeform 103">
              <a:extLst>
                <a:ext uri="{FF2B5EF4-FFF2-40B4-BE49-F238E27FC236}">
                  <a16:creationId xmlns:a16="http://schemas.microsoft.com/office/drawing/2014/main" id="{588FA79F-A1BB-408C-815F-54596A7F3F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482" y="79907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9" name="Freeform 104">
              <a:extLst>
                <a:ext uri="{FF2B5EF4-FFF2-40B4-BE49-F238E27FC236}">
                  <a16:creationId xmlns:a16="http://schemas.microsoft.com/office/drawing/2014/main" id="{D9BFFA72-1DE6-4463-99A6-B1BC7C533D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899" y="128828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0" name="Freeform 105">
              <a:extLst>
                <a:ext uri="{FF2B5EF4-FFF2-40B4-BE49-F238E27FC236}">
                  <a16:creationId xmlns:a16="http://schemas.microsoft.com/office/drawing/2014/main" id="{D6AC5BF5-0400-4DDB-958A-69E8DEA536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973" y="-54065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1" name="Freeform 106">
              <a:extLst>
                <a:ext uri="{FF2B5EF4-FFF2-40B4-BE49-F238E27FC236}">
                  <a16:creationId xmlns:a16="http://schemas.microsoft.com/office/drawing/2014/main" id="{B03A03F4-04D2-4F05-BAA1-0F907F1694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34" y="-1213260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2" name="Freeform 107">
              <a:extLst>
                <a:ext uri="{FF2B5EF4-FFF2-40B4-BE49-F238E27FC236}">
                  <a16:creationId xmlns:a16="http://schemas.microsoft.com/office/drawing/2014/main" id="{9B165832-799E-41B7-A8BF-B7C24296F7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670" y="-189394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3" name="Freeform 108">
              <a:extLst>
                <a:ext uri="{FF2B5EF4-FFF2-40B4-BE49-F238E27FC236}">
                  <a16:creationId xmlns:a16="http://schemas.microsoft.com/office/drawing/2014/main" id="{1E33F5B2-CC79-4593-A3F2-2A9AD1C21E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4624" y="-2554225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4" name="Freeform 109">
              <a:extLst>
                <a:ext uri="{FF2B5EF4-FFF2-40B4-BE49-F238E27FC236}">
                  <a16:creationId xmlns:a16="http://schemas.microsoft.com/office/drawing/2014/main" id="{A900C13C-CA04-4E59-AB25-A629976969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217" y="-323178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5" name="Freeform 110">
              <a:extLst>
                <a:ext uri="{FF2B5EF4-FFF2-40B4-BE49-F238E27FC236}">
                  <a16:creationId xmlns:a16="http://schemas.microsoft.com/office/drawing/2014/main" id="{C9DBF8D4-7E30-4DD4-9D0A-5D66B38106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019" y="146825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6" name="Freeform 111">
              <a:extLst>
                <a:ext uri="{FF2B5EF4-FFF2-40B4-BE49-F238E27FC236}">
                  <a16:creationId xmlns:a16="http://schemas.microsoft.com/office/drawing/2014/main" id="{DDEB3DD5-1FA7-43D2-B4E5-215CCDE39C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46" y="795170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7" name="Freeform 112">
              <a:extLst>
                <a:ext uri="{FF2B5EF4-FFF2-40B4-BE49-F238E27FC236}">
                  <a16:creationId xmlns:a16="http://schemas.microsoft.com/office/drawing/2014/main" id="{01CBFE5C-E931-4354-8CC8-BE6AA9CAB1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675" y="123099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8" name="Freeform 113">
              <a:extLst>
                <a:ext uri="{FF2B5EF4-FFF2-40B4-BE49-F238E27FC236}">
                  <a16:creationId xmlns:a16="http://schemas.microsoft.com/office/drawing/2014/main" id="{1608DCDD-A714-4238-B1FC-38964736C8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514" y="-54697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9" name="Freeform 114">
              <a:extLst>
                <a:ext uri="{FF2B5EF4-FFF2-40B4-BE49-F238E27FC236}">
                  <a16:creationId xmlns:a16="http://schemas.microsoft.com/office/drawing/2014/main" id="{A3F845C7-5F7F-4250-8B9E-5ADB6D70C4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4509" y="-1218989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0" name="Freeform 115">
              <a:extLst>
                <a:ext uri="{FF2B5EF4-FFF2-40B4-BE49-F238E27FC236}">
                  <a16:creationId xmlns:a16="http://schemas.microsoft.com/office/drawing/2014/main" id="{3AD3CF4C-F652-46B9-B643-C2DF478A4F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759" y="-1890593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1" name="Freeform 116">
              <a:extLst>
                <a:ext uri="{FF2B5EF4-FFF2-40B4-BE49-F238E27FC236}">
                  <a16:creationId xmlns:a16="http://schemas.microsoft.com/office/drawing/2014/main" id="{C364C526-80F8-48CA-8F3E-BC93492BDD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6641" y="-2565622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2" name="Freeform 117">
              <a:extLst>
                <a:ext uri="{FF2B5EF4-FFF2-40B4-BE49-F238E27FC236}">
                  <a16:creationId xmlns:a16="http://schemas.microsoft.com/office/drawing/2014/main" id="{4EDE4341-0369-4B09-966D-AE4CA2C6D8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5" y="12376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3" name="Freeform 118">
              <a:extLst>
                <a:ext uri="{FF2B5EF4-FFF2-40B4-BE49-F238E27FC236}">
                  <a16:creationId xmlns:a16="http://schemas.microsoft.com/office/drawing/2014/main" id="{72FF4356-AB45-4B99-9F8B-CC82C1CBF9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742" y="-541753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4" name="Freeform 119">
              <a:extLst>
                <a:ext uri="{FF2B5EF4-FFF2-40B4-BE49-F238E27FC236}">
                  <a16:creationId xmlns:a16="http://schemas.microsoft.com/office/drawing/2014/main" id="{C705F2E3-823F-4A3B-A3F4-11AD1D80DA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336" y="-1215713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5" name="Freeform 120">
              <a:extLst>
                <a:ext uri="{FF2B5EF4-FFF2-40B4-BE49-F238E27FC236}">
                  <a16:creationId xmlns:a16="http://schemas.microsoft.com/office/drawing/2014/main" id="{2D29869B-C5A8-445C-ACCF-EB743C69A9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643" y="-1883019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6" name="Freeform 121">
              <a:extLst>
                <a:ext uri="{FF2B5EF4-FFF2-40B4-BE49-F238E27FC236}">
                  <a16:creationId xmlns:a16="http://schemas.microsoft.com/office/drawing/2014/main" id="{BD767A2C-18B9-4342-8B28-15D620DE7E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872" y="-2554022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7" name="Freeform 122">
              <a:extLst>
                <a:ext uri="{FF2B5EF4-FFF2-40B4-BE49-F238E27FC236}">
                  <a16:creationId xmlns:a16="http://schemas.microsoft.com/office/drawing/2014/main" id="{C3BB7FD3-4F1A-49D2-BAED-047D0BABAF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476" y="-3225874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8" name="Freeform 123">
              <a:extLst>
                <a:ext uri="{FF2B5EF4-FFF2-40B4-BE49-F238E27FC236}">
                  <a16:creationId xmlns:a16="http://schemas.microsoft.com/office/drawing/2014/main" id="{229C891E-86DF-4B24-A3AC-82469A4C38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4460" y="-3899999"/>
              <a:ext cx="1550930" cy="1346165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9" name="Freeform 124">
              <a:extLst>
                <a:ext uri="{FF2B5EF4-FFF2-40B4-BE49-F238E27FC236}">
                  <a16:creationId xmlns:a16="http://schemas.microsoft.com/office/drawing/2014/main" id="{1FE6E47B-3728-4F09-83FA-791125F03B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177" y="-4568839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0" name="Freeform 125">
              <a:extLst>
                <a:ext uri="{FF2B5EF4-FFF2-40B4-BE49-F238E27FC236}">
                  <a16:creationId xmlns:a16="http://schemas.microsoft.com/office/drawing/2014/main" id="{3B7D5026-7257-4216-BED3-7540C010A0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1704" y="-5243619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1" name="Freeform 126">
              <a:extLst>
                <a:ext uri="{FF2B5EF4-FFF2-40B4-BE49-F238E27FC236}">
                  <a16:creationId xmlns:a16="http://schemas.microsoft.com/office/drawing/2014/main" id="{70492325-B2D8-4D0A-B55C-4650660500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928" y="-549016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2" name="Freeform 127">
              <a:extLst>
                <a:ext uri="{FF2B5EF4-FFF2-40B4-BE49-F238E27FC236}">
                  <a16:creationId xmlns:a16="http://schemas.microsoft.com/office/drawing/2014/main" id="{326DB74C-5925-41E3-8759-7666AD7550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522" y="-1222975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3" name="Freeform 128">
              <a:extLst>
                <a:ext uri="{FF2B5EF4-FFF2-40B4-BE49-F238E27FC236}">
                  <a16:creationId xmlns:a16="http://schemas.microsoft.com/office/drawing/2014/main" id="{E0F12B5C-E807-46EC-BB3F-D965D4DBF5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830" y="-1889515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4" name="Freeform 129">
              <a:extLst>
                <a:ext uri="{FF2B5EF4-FFF2-40B4-BE49-F238E27FC236}">
                  <a16:creationId xmlns:a16="http://schemas.microsoft.com/office/drawing/2014/main" id="{9672A86F-042F-423C-B4DB-1A2009C826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79" y="-256613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5" name="Freeform 130">
              <a:extLst>
                <a:ext uri="{FF2B5EF4-FFF2-40B4-BE49-F238E27FC236}">
                  <a16:creationId xmlns:a16="http://schemas.microsoft.com/office/drawing/2014/main" id="{6E82EC4D-A1D9-4746-A282-5EC56B37B4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240" y="-323855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6" name="Freeform 131">
              <a:extLst>
                <a:ext uri="{FF2B5EF4-FFF2-40B4-BE49-F238E27FC236}">
                  <a16:creationId xmlns:a16="http://schemas.microsoft.com/office/drawing/2014/main" id="{237DF4F5-6F16-47AD-A822-AF8A94226B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4657" y="-390756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7" name="Freeform 132">
              <a:extLst>
                <a:ext uri="{FF2B5EF4-FFF2-40B4-BE49-F238E27FC236}">
                  <a16:creationId xmlns:a16="http://schemas.microsoft.com/office/drawing/2014/main" id="{7DB0B980-8ED2-4397-B665-9331C7066D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907" y="-457599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8" name="Freeform 133">
              <a:extLst>
                <a:ext uri="{FF2B5EF4-FFF2-40B4-BE49-F238E27FC236}">
                  <a16:creationId xmlns:a16="http://schemas.microsoft.com/office/drawing/2014/main" id="{7D4A6D89-5A5F-4D1E-925F-5A20BA1A78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077" y="-1890078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9" name="Freeform 134">
              <a:extLst>
                <a:ext uri="{FF2B5EF4-FFF2-40B4-BE49-F238E27FC236}">
                  <a16:creationId xmlns:a16="http://schemas.microsoft.com/office/drawing/2014/main" id="{E4978AB5-A445-4480-A3D1-32A9291915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952" y="-2557612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0" name="Freeform 135">
              <a:extLst>
                <a:ext uri="{FF2B5EF4-FFF2-40B4-BE49-F238E27FC236}">
                  <a16:creationId xmlns:a16="http://schemas.microsoft.com/office/drawing/2014/main" id="{FC857F87-9B10-41AD-8DC8-3912BC1014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314" y="-322697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1" name="Freeform 136">
              <a:extLst>
                <a:ext uri="{FF2B5EF4-FFF2-40B4-BE49-F238E27FC236}">
                  <a16:creationId xmlns:a16="http://schemas.microsoft.com/office/drawing/2014/main" id="{160E38ED-6A73-4291-8930-EFEE375685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897" y="-3897455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2" name="Freeform 137">
              <a:extLst>
                <a:ext uri="{FF2B5EF4-FFF2-40B4-BE49-F238E27FC236}">
                  <a16:creationId xmlns:a16="http://schemas.microsoft.com/office/drawing/2014/main" id="{BB147E27-F32F-4DE5-84D9-025E6F8093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79" y="-4574426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3" name="Freeform 138">
              <a:extLst>
                <a:ext uri="{FF2B5EF4-FFF2-40B4-BE49-F238E27FC236}">
                  <a16:creationId xmlns:a16="http://schemas.microsoft.com/office/drawing/2014/main" id="{EDF78E5E-6114-44B6-96A4-3D1490DBD0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8486" y="-5239830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4" name="Freeform 139">
              <a:extLst>
                <a:ext uri="{FF2B5EF4-FFF2-40B4-BE49-F238E27FC236}">
                  <a16:creationId xmlns:a16="http://schemas.microsoft.com/office/drawing/2014/main" id="{97E6C0E3-3FAA-4929-A2E7-CDA220D47E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269" y="-5914625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5" name="Freeform 140">
              <a:extLst>
                <a:ext uri="{FF2B5EF4-FFF2-40B4-BE49-F238E27FC236}">
                  <a16:creationId xmlns:a16="http://schemas.microsoft.com/office/drawing/2014/main" id="{20E2E931-D154-4BE2-A6EC-FE1583C8EB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264" y="-6583041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6" name="Freeform 141">
              <a:extLst>
                <a:ext uri="{FF2B5EF4-FFF2-40B4-BE49-F238E27FC236}">
                  <a16:creationId xmlns:a16="http://schemas.microsoft.com/office/drawing/2014/main" id="{DAD9BDF7-80F4-43AC-B0A2-FC2DEADE78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048" y="-725783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7" name="Freeform 142">
              <a:extLst>
                <a:ext uri="{FF2B5EF4-FFF2-40B4-BE49-F238E27FC236}">
                  <a16:creationId xmlns:a16="http://schemas.microsoft.com/office/drawing/2014/main" id="{0404D29C-A926-4F06-A364-3975C5507D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79950" y="-2560438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8" name="Freeform 143">
              <a:extLst>
                <a:ext uri="{FF2B5EF4-FFF2-40B4-BE49-F238E27FC236}">
                  <a16:creationId xmlns:a16="http://schemas.microsoft.com/office/drawing/2014/main" id="{93C64EF2-EB37-4D17-9F59-243BD8D476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33" y="-3234465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9" name="Freeform 144">
              <a:extLst>
                <a:ext uri="{FF2B5EF4-FFF2-40B4-BE49-F238E27FC236}">
                  <a16:creationId xmlns:a16="http://schemas.microsoft.com/office/drawing/2014/main" id="{41113256-1742-4288-97A8-DD192444A1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261" y="-390247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0" name="Freeform 145">
              <a:extLst>
                <a:ext uri="{FF2B5EF4-FFF2-40B4-BE49-F238E27FC236}">
                  <a16:creationId xmlns:a16="http://schemas.microsoft.com/office/drawing/2014/main" id="{44E8AE45-7FBD-4DA8-A49D-BCDCBB539D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800" y="-458115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1" name="Freeform 146">
              <a:extLst>
                <a:ext uri="{FF2B5EF4-FFF2-40B4-BE49-F238E27FC236}">
                  <a16:creationId xmlns:a16="http://schemas.microsoft.com/office/drawing/2014/main" id="{932F8794-C608-4207-BA21-871A9C2EA0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4028" y="-5246148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2" name="Freeform 147">
              <a:extLst>
                <a:ext uri="{FF2B5EF4-FFF2-40B4-BE49-F238E27FC236}">
                  <a16:creationId xmlns:a16="http://schemas.microsoft.com/office/drawing/2014/main" id="{9F1457C8-DDE6-451F-B50E-8580FA1D83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812" y="-5920942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3" name="Freeform 148">
              <a:extLst>
                <a:ext uri="{FF2B5EF4-FFF2-40B4-BE49-F238E27FC236}">
                  <a16:creationId xmlns:a16="http://schemas.microsoft.com/office/drawing/2014/main" id="{314CC0D0-43E8-48EC-BAB8-BDBDF3D333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573" y="-65963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4" name="Freeform 149">
              <a:extLst>
                <a:ext uri="{FF2B5EF4-FFF2-40B4-BE49-F238E27FC236}">
                  <a16:creationId xmlns:a16="http://schemas.microsoft.com/office/drawing/2014/main" id="{E12F0BD2-0BF5-4F80-B6D4-F7BD843ED3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1397" y="-390888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5" name="Freeform 150">
              <a:extLst>
                <a:ext uri="{FF2B5EF4-FFF2-40B4-BE49-F238E27FC236}">
                  <a16:creationId xmlns:a16="http://schemas.microsoft.com/office/drawing/2014/main" id="{74F81534-E77E-445C-A0E5-291408A059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9040" y="-457104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6" name="Freeform 151">
              <a:extLst>
                <a:ext uri="{FF2B5EF4-FFF2-40B4-BE49-F238E27FC236}">
                  <a16:creationId xmlns:a16="http://schemas.microsoft.com/office/drawing/2014/main" id="{5A81A987-71B3-4BF0-BAF4-B26C50AB55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813" y="-524194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7" name="Freeform 152">
              <a:extLst>
                <a:ext uri="{FF2B5EF4-FFF2-40B4-BE49-F238E27FC236}">
                  <a16:creationId xmlns:a16="http://schemas.microsoft.com/office/drawing/2014/main" id="{84144FFF-E735-4392-B24F-13E512577E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862" y="-5913601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8" name="Freeform 153">
              <a:extLst>
                <a:ext uri="{FF2B5EF4-FFF2-40B4-BE49-F238E27FC236}">
                  <a16:creationId xmlns:a16="http://schemas.microsoft.com/office/drawing/2014/main" id="{DDC1246D-B394-41BF-B954-476F35EB9B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8811" y="-6590217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9" name="Freeform 154">
              <a:extLst>
                <a:ext uri="{FF2B5EF4-FFF2-40B4-BE49-F238E27FC236}">
                  <a16:creationId xmlns:a16="http://schemas.microsoft.com/office/drawing/2014/main" id="{2BE10BAA-940F-49A1-8CF6-239C622AB1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407" y="-725663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0" name="Freeform 155">
              <a:extLst>
                <a:ext uri="{FF2B5EF4-FFF2-40B4-BE49-F238E27FC236}">
                  <a16:creationId xmlns:a16="http://schemas.microsoft.com/office/drawing/2014/main" id="{440E7C3E-6402-4B89-9C68-FF2B43075E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535" y="-79337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1" name="Freeform 156">
              <a:extLst>
                <a:ext uri="{FF2B5EF4-FFF2-40B4-BE49-F238E27FC236}">
                  <a16:creationId xmlns:a16="http://schemas.microsoft.com/office/drawing/2014/main" id="{173F4276-5E3A-49C4-9245-E33E28C01F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185" y="-859984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2" name="Freeform 157">
              <a:extLst>
                <a:ext uri="{FF2B5EF4-FFF2-40B4-BE49-F238E27FC236}">
                  <a16:creationId xmlns:a16="http://schemas.microsoft.com/office/drawing/2014/main" id="{AABBC50D-72EF-4467-B181-72D5B1C910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301" y="-9277459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3" name="Freeform 158">
              <a:extLst>
                <a:ext uri="{FF2B5EF4-FFF2-40B4-BE49-F238E27FC236}">
                  <a16:creationId xmlns:a16="http://schemas.microsoft.com/office/drawing/2014/main" id="{6489E67C-E043-4B15-9846-E0E9DEDFA3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994" y="-457529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4" name="Freeform 159">
              <a:extLst>
                <a:ext uri="{FF2B5EF4-FFF2-40B4-BE49-F238E27FC236}">
                  <a16:creationId xmlns:a16="http://schemas.microsoft.com/office/drawing/2014/main" id="{76F59C34-447B-43ED-9560-16575597E7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165" y="-524742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5" name="Freeform 160">
              <a:extLst>
                <a:ext uri="{FF2B5EF4-FFF2-40B4-BE49-F238E27FC236}">
                  <a16:creationId xmlns:a16="http://schemas.microsoft.com/office/drawing/2014/main" id="{08C913BA-FBFF-4C7D-B6F4-7140E32E15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237" y="-5918919"/>
              <a:ext cx="155251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6" name="Freeform 161">
              <a:extLst>
                <a:ext uri="{FF2B5EF4-FFF2-40B4-BE49-F238E27FC236}">
                  <a16:creationId xmlns:a16="http://schemas.microsoft.com/office/drawing/2014/main" id="{E0E9D58E-EDC5-47BB-8260-815A3F4AFB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5810" y="-6593043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7" name="Freeform 162">
              <a:extLst>
                <a:ext uri="{FF2B5EF4-FFF2-40B4-BE49-F238E27FC236}">
                  <a16:creationId xmlns:a16="http://schemas.microsoft.com/office/drawing/2014/main" id="{6FEADE10-AF1A-4B08-8495-9FD5D36EF1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060" y="-7261472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8" name="Freeform 163">
              <a:extLst>
                <a:ext uri="{FF2B5EF4-FFF2-40B4-BE49-F238E27FC236}">
                  <a16:creationId xmlns:a16="http://schemas.microsoft.com/office/drawing/2014/main" id="{3ACB1E10-FCB3-4E4F-9D00-D316B6FFC8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55" y="-7934666"/>
              <a:ext cx="1552518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9" name="Freeform 164">
              <a:extLst>
                <a:ext uri="{FF2B5EF4-FFF2-40B4-BE49-F238E27FC236}">
                  <a16:creationId xmlns:a16="http://schemas.microsoft.com/office/drawing/2014/main" id="{E041169D-733E-414C-B002-C109B95E73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127" y="-860739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0" name="Freeform 165">
              <a:extLst>
                <a:ext uri="{FF2B5EF4-FFF2-40B4-BE49-F238E27FC236}">
                  <a16:creationId xmlns:a16="http://schemas.microsoft.com/office/drawing/2014/main" id="{D460F839-28CD-491E-8B93-FFD73C2E3B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542" y="275761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1" name="Freeform 166">
              <a:extLst>
                <a:ext uri="{FF2B5EF4-FFF2-40B4-BE49-F238E27FC236}">
                  <a16:creationId xmlns:a16="http://schemas.microsoft.com/office/drawing/2014/main" id="{6E676FE0-999E-4835-8CD7-AD2B10142D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6512" y="208226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2" name="Freeform 167">
              <a:extLst>
                <a:ext uri="{FF2B5EF4-FFF2-40B4-BE49-F238E27FC236}">
                  <a16:creationId xmlns:a16="http://schemas.microsoft.com/office/drawing/2014/main" id="{0512C67A-36F8-4916-8F70-BBA9194F61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1520" y="74269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3" name="Freeform 168">
              <a:extLst>
                <a:ext uri="{FF2B5EF4-FFF2-40B4-BE49-F238E27FC236}">
                  <a16:creationId xmlns:a16="http://schemas.microsoft.com/office/drawing/2014/main" id="{92D60C70-DB89-46C0-B608-8F4986FE4E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024" y="75780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4" name="Freeform 169">
              <a:extLst>
                <a:ext uri="{FF2B5EF4-FFF2-40B4-BE49-F238E27FC236}">
                  <a16:creationId xmlns:a16="http://schemas.microsoft.com/office/drawing/2014/main" id="{A8B54631-768D-4E5F-BDDB-A22C5AD4A6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154" y="-12626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5" name="Freeform 170">
              <a:extLst>
                <a:ext uri="{FF2B5EF4-FFF2-40B4-BE49-F238E27FC236}">
                  <a16:creationId xmlns:a16="http://schemas.microsoft.com/office/drawing/2014/main" id="{5472A7B2-8D82-4968-818C-D23D60177A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357" y="-193376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6" name="Freeform 171">
              <a:extLst>
                <a:ext uri="{FF2B5EF4-FFF2-40B4-BE49-F238E27FC236}">
                  <a16:creationId xmlns:a16="http://schemas.microsoft.com/office/drawing/2014/main" id="{22B5A4C9-76E4-4EF0-99A6-FF03095665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7063" y="-32726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7" name="Freeform 172">
              <a:extLst>
                <a:ext uri="{FF2B5EF4-FFF2-40B4-BE49-F238E27FC236}">
                  <a16:creationId xmlns:a16="http://schemas.microsoft.com/office/drawing/2014/main" id="{D162921C-04C5-439C-81CD-141C5D18A9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8923" y="-393989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8" name="Freeform 173">
              <a:extLst>
                <a:ext uri="{FF2B5EF4-FFF2-40B4-BE49-F238E27FC236}">
                  <a16:creationId xmlns:a16="http://schemas.microsoft.com/office/drawing/2014/main" id="{2A71FA77-14C9-418A-AFAA-1BF519BBCB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808" y="-528293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9" name="Freeform 174">
              <a:extLst>
                <a:ext uri="{FF2B5EF4-FFF2-40B4-BE49-F238E27FC236}">
                  <a16:creationId xmlns:a16="http://schemas.microsoft.com/office/drawing/2014/main" id="{075A2E3F-0804-402E-A546-2D7A24191C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3533" y="-5954149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0" name="Freeform 175">
              <a:extLst>
                <a:ext uri="{FF2B5EF4-FFF2-40B4-BE49-F238E27FC236}">
                  <a16:creationId xmlns:a16="http://schemas.microsoft.com/office/drawing/2014/main" id="{39876888-A363-4990-9D4D-C1425434A0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47" y="342131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1" name="Freeform 176">
              <a:extLst>
                <a:ext uri="{FF2B5EF4-FFF2-40B4-BE49-F238E27FC236}">
                  <a16:creationId xmlns:a16="http://schemas.microsoft.com/office/drawing/2014/main" id="{06E478D0-4B1B-492C-B4C9-6BF680E69B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859" y="2746316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2" name="Freeform 177">
              <a:extLst>
                <a:ext uri="{FF2B5EF4-FFF2-40B4-BE49-F238E27FC236}">
                  <a16:creationId xmlns:a16="http://schemas.microsoft.com/office/drawing/2014/main" id="{4CBE6A75-DF43-49E2-B890-4613A8900B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112" y="141141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3" name="Freeform 178">
              <a:extLst>
                <a:ext uri="{FF2B5EF4-FFF2-40B4-BE49-F238E27FC236}">
                  <a16:creationId xmlns:a16="http://schemas.microsoft.com/office/drawing/2014/main" id="{4AC06158-261E-4328-A1A1-96758E21A3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1316" y="74024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4" name="Freeform 179">
              <a:extLst>
                <a:ext uri="{FF2B5EF4-FFF2-40B4-BE49-F238E27FC236}">
                  <a16:creationId xmlns:a16="http://schemas.microsoft.com/office/drawing/2014/main" id="{44CF5CA3-89A6-4FC2-A107-89555A5658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499" y="-59931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5" name="Freeform 180">
              <a:extLst>
                <a:ext uri="{FF2B5EF4-FFF2-40B4-BE49-F238E27FC236}">
                  <a16:creationId xmlns:a16="http://schemas.microsoft.com/office/drawing/2014/main" id="{251D140C-4F56-4097-8670-3F776C3586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7047" y="-1272067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6" name="Freeform 181">
              <a:extLst>
                <a:ext uri="{FF2B5EF4-FFF2-40B4-BE49-F238E27FC236}">
                  <a16:creationId xmlns:a16="http://schemas.microsoft.com/office/drawing/2014/main" id="{1F20CDC0-D316-4385-B4B1-D37CA4B5A8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2822" y="-2608561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7" name="Freeform 182">
              <a:extLst>
                <a:ext uri="{FF2B5EF4-FFF2-40B4-BE49-F238E27FC236}">
                  <a16:creationId xmlns:a16="http://schemas.microsoft.com/office/drawing/2014/main" id="{BBBFDF25-2ABC-4AAB-8361-BF2583BBD5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680" y="-327813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8" name="Freeform 183">
              <a:extLst>
                <a:ext uri="{FF2B5EF4-FFF2-40B4-BE49-F238E27FC236}">
                  <a16:creationId xmlns:a16="http://schemas.microsoft.com/office/drawing/2014/main" id="{D616D9A8-5A7D-4B30-A1DE-7B63F9982C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577" y="-46199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9" name="Freeform 184">
              <a:extLst>
                <a:ext uri="{FF2B5EF4-FFF2-40B4-BE49-F238E27FC236}">
                  <a16:creationId xmlns:a16="http://schemas.microsoft.com/office/drawing/2014/main" id="{E58AFDF3-385F-4381-89CF-1BA7D76C4D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4891" y="-528962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0" name="Freeform 185">
              <a:extLst>
                <a:ext uri="{FF2B5EF4-FFF2-40B4-BE49-F238E27FC236}">
                  <a16:creationId xmlns:a16="http://schemas.microsoft.com/office/drawing/2014/main" id="{C7AF2B2F-73A3-481B-BF02-4DAF898B1B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4092" y="208540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1" name="Freeform 186">
              <a:extLst>
                <a:ext uri="{FF2B5EF4-FFF2-40B4-BE49-F238E27FC236}">
                  <a16:creationId xmlns:a16="http://schemas.microsoft.com/office/drawing/2014/main" id="{EEC05655-DD6A-414B-8862-02930AD4A4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4940" y="1411709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2" name="Freeform 187">
              <a:extLst>
                <a:ext uri="{FF2B5EF4-FFF2-40B4-BE49-F238E27FC236}">
                  <a16:creationId xmlns:a16="http://schemas.microsoft.com/office/drawing/2014/main" id="{E77275BA-796B-4416-8984-A64B878A97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826" y="70205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3" name="Freeform 188">
              <a:extLst>
                <a:ext uri="{FF2B5EF4-FFF2-40B4-BE49-F238E27FC236}">
                  <a16:creationId xmlns:a16="http://schemas.microsoft.com/office/drawing/2014/main" id="{28C73B9F-5DEE-4FF7-8669-CE08E82DF6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9084" y="-600604"/>
              <a:ext cx="10635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4" name="Freeform 189">
              <a:extLst>
                <a:ext uri="{FF2B5EF4-FFF2-40B4-BE49-F238E27FC236}">
                  <a16:creationId xmlns:a16="http://schemas.microsoft.com/office/drawing/2014/main" id="{500F2772-2857-4A6C-853E-672740E785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516" y="-1928788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5" name="Freeform 190">
              <a:extLst>
                <a:ext uri="{FF2B5EF4-FFF2-40B4-BE49-F238E27FC236}">
                  <a16:creationId xmlns:a16="http://schemas.microsoft.com/office/drawing/2014/main" id="{EE274578-79F7-45EF-8808-306D89976D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895" y="-2610863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6" name="Freeform 191">
              <a:extLst>
                <a:ext uri="{FF2B5EF4-FFF2-40B4-BE49-F238E27FC236}">
                  <a16:creationId xmlns:a16="http://schemas.microsoft.com/office/drawing/2014/main" id="{DEFCF25E-2CA7-4BF4-8ADE-47076FC8E7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8667" y="-3948889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7" name="Freeform 192">
              <a:extLst>
                <a:ext uri="{FF2B5EF4-FFF2-40B4-BE49-F238E27FC236}">
                  <a16:creationId xmlns:a16="http://schemas.microsoft.com/office/drawing/2014/main" id="{6CCDD7CF-5082-4DF9-B957-F2A39787B2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84" y="-4615043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8" name="Freeform 193">
              <a:extLst>
                <a:ext uri="{FF2B5EF4-FFF2-40B4-BE49-F238E27FC236}">
                  <a16:creationId xmlns:a16="http://schemas.microsoft.com/office/drawing/2014/main" id="{4641C744-C738-4524-BBA5-FE0293253E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2058" y="-595135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9" name="Freeform 194">
              <a:extLst>
                <a:ext uri="{FF2B5EF4-FFF2-40B4-BE49-F238E27FC236}">
                  <a16:creationId xmlns:a16="http://schemas.microsoft.com/office/drawing/2014/main" id="{F23F6EFF-1B7D-416D-B346-B5547DA385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728" y="-662370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0" name="Freeform 195">
              <a:extLst>
                <a:ext uri="{FF2B5EF4-FFF2-40B4-BE49-F238E27FC236}">
                  <a16:creationId xmlns:a16="http://schemas.microsoft.com/office/drawing/2014/main" id="{BE1C6D84-3E62-4670-B1EE-1D72C8AD88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1208" y="274598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1" name="Freeform 196">
              <a:extLst>
                <a:ext uri="{FF2B5EF4-FFF2-40B4-BE49-F238E27FC236}">
                  <a16:creationId xmlns:a16="http://schemas.microsoft.com/office/drawing/2014/main" id="{7381703B-7856-40C0-92F9-58B353CDE9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5531" y="207523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2" name="Freeform 197">
              <a:extLst>
                <a:ext uri="{FF2B5EF4-FFF2-40B4-BE49-F238E27FC236}">
                  <a16:creationId xmlns:a16="http://schemas.microsoft.com/office/drawing/2014/main" id="{945B5147-FFC4-4CE5-9234-7D5DA652A4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884" y="73331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3" name="Freeform 198">
              <a:extLst>
                <a:ext uri="{FF2B5EF4-FFF2-40B4-BE49-F238E27FC236}">
                  <a16:creationId xmlns:a16="http://schemas.microsoft.com/office/drawing/2014/main" id="{AFDB5238-2CFB-4222-8320-6DDCC41FAB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799" y="6563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4" name="Freeform 199">
              <a:extLst>
                <a:ext uri="{FF2B5EF4-FFF2-40B4-BE49-F238E27FC236}">
                  <a16:creationId xmlns:a16="http://schemas.microsoft.com/office/drawing/2014/main" id="{90503DA9-9721-4D25-AFDA-B1DA0D25B4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982" y="-127393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5" name="Freeform 200">
              <a:extLst>
                <a:ext uri="{FF2B5EF4-FFF2-40B4-BE49-F238E27FC236}">
                  <a16:creationId xmlns:a16="http://schemas.microsoft.com/office/drawing/2014/main" id="{E88EF125-890B-4D05-8193-3C2D03B94F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709" y="-194285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6" name="Freeform 201">
              <a:extLst>
                <a:ext uri="{FF2B5EF4-FFF2-40B4-BE49-F238E27FC236}">
                  <a16:creationId xmlns:a16="http://schemas.microsoft.com/office/drawing/2014/main" id="{4E55CC9C-EEB4-45AA-9678-711F75783C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714" y="-3289899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7" name="Freeform 202">
              <a:extLst>
                <a:ext uri="{FF2B5EF4-FFF2-40B4-BE49-F238E27FC236}">
                  <a16:creationId xmlns:a16="http://schemas.microsoft.com/office/drawing/2014/main" id="{198389F4-0D76-4533-BDA8-984BC6A68F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163" y="-395275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8" name="Freeform 203">
              <a:extLst>
                <a:ext uri="{FF2B5EF4-FFF2-40B4-BE49-F238E27FC236}">
                  <a16:creationId xmlns:a16="http://schemas.microsoft.com/office/drawing/2014/main" id="{AB460AD5-BA18-4606-94B9-B5D314B5E6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3527" y="-529497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9" name="Freeform 204">
              <a:extLst>
                <a:ext uri="{FF2B5EF4-FFF2-40B4-BE49-F238E27FC236}">
                  <a16:creationId xmlns:a16="http://schemas.microsoft.com/office/drawing/2014/main" id="{6A1E8AA8-B689-4B40-BE22-3965FA1F93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29" y="-596312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0" name="Freeform 206">
              <a:extLst>
                <a:ext uri="{FF2B5EF4-FFF2-40B4-BE49-F238E27FC236}">
                  <a16:creationId xmlns:a16="http://schemas.microsoft.com/office/drawing/2014/main" id="{387FCF44-0116-4364-899E-78E7C0F98B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666" y="1417236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1" name="Freeform 207">
              <a:extLst>
                <a:ext uri="{FF2B5EF4-FFF2-40B4-BE49-F238E27FC236}">
                  <a16:creationId xmlns:a16="http://schemas.microsoft.com/office/drawing/2014/main" id="{181F9ABD-7A38-45F8-A2D2-154D8A10EA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281" y="745306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2" name="Freeform 208">
              <a:extLst>
                <a:ext uri="{FF2B5EF4-FFF2-40B4-BE49-F238E27FC236}">
                  <a16:creationId xmlns:a16="http://schemas.microsoft.com/office/drawing/2014/main" id="{72DE8F4C-C69A-4604-9D35-EF64657AB7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465" y="-5955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3" name="Freeform 209">
              <a:extLst>
                <a:ext uri="{FF2B5EF4-FFF2-40B4-BE49-F238E27FC236}">
                  <a16:creationId xmlns:a16="http://schemas.microsoft.com/office/drawing/2014/main" id="{D63FB381-63F2-4350-9C07-1E8E0D9DCB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79" y="-1265241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4" name="Freeform 210">
              <a:extLst>
                <a:ext uri="{FF2B5EF4-FFF2-40B4-BE49-F238E27FC236}">
                  <a16:creationId xmlns:a16="http://schemas.microsoft.com/office/drawing/2014/main" id="{51B6587A-5614-4EBD-830C-36E92E9031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565" y="-2606458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5" name="Freeform 211">
              <a:extLst>
                <a:ext uri="{FF2B5EF4-FFF2-40B4-BE49-F238E27FC236}">
                  <a16:creationId xmlns:a16="http://schemas.microsoft.com/office/drawing/2014/main" id="{0C1DBEDC-5D3C-456E-8F07-B9D1478DB8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303" y="-327202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6" name="Freeform 212">
              <a:extLst>
                <a:ext uri="{FF2B5EF4-FFF2-40B4-BE49-F238E27FC236}">
                  <a16:creationId xmlns:a16="http://schemas.microsoft.com/office/drawing/2014/main" id="{5805933A-9F1C-471B-B550-CBFDFFEAED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485" y="-461158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7" name="Freeform 213">
              <a:extLst>
                <a:ext uri="{FF2B5EF4-FFF2-40B4-BE49-F238E27FC236}">
                  <a16:creationId xmlns:a16="http://schemas.microsoft.com/office/drawing/2014/main" id="{DB662E0E-F8C9-4816-AC4D-2389D1B712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634" y="-5287524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8" name="Freeform 214">
              <a:extLst>
                <a:ext uri="{FF2B5EF4-FFF2-40B4-BE49-F238E27FC236}">
                  <a16:creationId xmlns:a16="http://schemas.microsoft.com/office/drawing/2014/main" id="{C6AF5A2F-757C-40BF-B5F2-84E3B5383B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642" y="-662343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9" name="Freeform 215">
              <a:extLst>
                <a:ext uri="{FF2B5EF4-FFF2-40B4-BE49-F238E27FC236}">
                  <a16:creationId xmlns:a16="http://schemas.microsoft.com/office/drawing/2014/main" id="{240178FD-146E-48D1-A66E-FBEB0480ED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200" y="-728999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0" name="Freeform 216">
              <a:extLst>
                <a:ext uri="{FF2B5EF4-FFF2-40B4-BE49-F238E27FC236}">
                  <a16:creationId xmlns:a16="http://schemas.microsoft.com/office/drawing/2014/main" id="{07F1BE90-BAC5-42B8-A0A7-19CAE6EAB3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547" y="207881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1" name="Freeform 217">
              <a:extLst>
                <a:ext uri="{FF2B5EF4-FFF2-40B4-BE49-F238E27FC236}">
                  <a16:creationId xmlns:a16="http://schemas.microsoft.com/office/drawing/2014/main" id="{41B89477-D02A-440A-A950-88570226EB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872" y="140806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2" name="Freeform 218">
              <a:extLst>
                <a:ext uri="{FF2B5EF4-FFF2-40B4-BE49-F238E27FC236}">
                  <a16:creationId xmlns:a16="http://schemas.microsoft.com/office/drawing/2014/main" id="{E5B0D355-D374-4C86-A4AE-F28F8ACC24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469" y="7003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3" name="Freeform 219">
              <a:extLst>
                <a:ext uri="{FF2B5EF4-FFF2-40B4-BE49-F238E27FC236}">
                  <a16:creationId xmlns:a16="http://schemas.microsoft.com/office/drawing/2014/main" id="{0FFDFC71-66CB-48D8-ADCC-4129FDC41D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848" y="-60685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4" name="Freeform 220">
              <a:extLst>
                <a:ext uri="{FF2B5EF4-FFF2-40B4-BE49-F238E27FC236}">
                  <a16:creationId xmlns:a16="http://schemas.microsoft.com/office/drawing/2014/main" id="{6E32EB08-DE44-43D5-9829-DD7F9EA968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378" y="-193921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5" name="Freeform 221">
              <a:extLst>
                <a:ext uri="{FF2B5EF4-FFF2-40B4-BE49-F238E27FC236}">
                  <a16:creationId xmlns:a16="http://schemas.microsoft.com/office/drawing/2014/main" id="{10D8AA1B-C2E3-4FF3-800D-FAD42C3A8C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526" y="-2611499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6" name="Freeform 222">
              <a:extLst>
                <a:ext uri="{FF2B5EF4-FFF2-40B4-BE49-F238E27FC236}">
                  <a16:creationId xmlns:a16="http://schemas.microsoft.com/office/drawing/2014/main" id="{F13AF11A-636D-4724-A0CD-4FCA7C7C05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6589" y="-3951470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7" name="Freeform 223">
              <a:extLst>
                <a:ext uri="{FF2B5EF4-FFF2-40B4-BE49-F238E27FC236}">
                  <a16:creationId xmlns:a16="http://schemas.microsoft.com/office/drawing/2014/main" id="{922A12B6-9E0D-40FE-A900-4A90DE73B8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970" y="-4619567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8" name="Freeform 224">
              <a:extLst>
                <a:ext uri="{FF2B5EF4-FFF2-40B4-BE49-F238E27FC236}">
                  <a16:creationId xmlns:a16="http://schemas.microsoft.com/office/drawing/2014/main" id="{FA224680-08B6-4C7A-9771-1142758434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455" y="-596060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9" name="Freeform 225">
              <a:extLst>
                <a:ext uri="{FF2B5EF4-FFF2-40B4-BE49-F238E27FC236}">
                  <a16:creationId xmlns:a16="http://schemas.microsoft.com/office/drawing/2014/main" id="{17332DA0-AA33-4299-A986-43D36C63B8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068" y="-6634071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0" name="Freeform 226">
              <a:extLst>
                <a:ext uri="{FF2B5EF4-FFF2-40B4-BE49-F238E27FC236}">
                  <a16:creationId xmlns:a16="http://schemas.microsoft.com/office/drawing/2014/main" id="{AA71B088-D230-4317-8AE9-05E085A21C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471" y="750476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1" name="Freeform 227">
              <a:extLst>
                <a:ext uri="{FF2B5EF4-FFF2-40B4-BE49-F238E27FC236}">
                  <a16:creationId xmlns:a16="http://schemas.microsoft.com/office/drawing/2014/main" id="{BB85748D-BE43-46DE-B979-26E639338E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3387" y="75534"/>
              <a:ext cx="106358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2" name="Freeform 228">
              <a:extLst>
                <a:ext uri="{FF2B5EF4-FFF2-40B4-BE49-F238E27FC236}">
                  <a16:creationId xmlns:a16="http://schemas.microsoft.com/office/drawing/2014/main" id="{20AB20E0-7BDC-4557-8D26-6CE0282F41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462" y="-126037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3" name="Freeform 229">
              <a:extLst>
                <a:ext uri="{FF2B5EF4-FFF2-40B4-BE49-F238E27FC236}">
                  <a16:creationId xmlns:a16="http://schemas.microsoft.com/office/drawing/2014/main" id="{F7C23DF2-B217-46AD-985A-5186784751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776" y="-1930056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4" name="Freeform 230">
              <a:extLst>
                <a:ext uri="{FF2B5EF4-FFF2-40B4-BE49-F238E27FC236}">
                  <a16:creationId xmlns:a16="http://schemas.microsoft.com/office/drawing/2014/main" id="{827BBA90-1141-4EEF-9FA7-3C463E95F8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572" y="-3269986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5" name="Freeform 231">
              <a:extLst>
                <a:ext uri="{FF2B5EF4-FFF2-40B4-BE49-F238E27FC236}">
                  <a16:creationId xmlns:a16="http://schemas.microsoft.com/office/drawing/2014/main" id="{5141870A-0A29-4C96-996B-50A63C0E20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765" y="-393724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6" name="Freeform 232">
              <a:extLst>
                <a:ext uri="{FF2B5EF4-FFF2-40B4-BE49-F238E27FC236}">
                  <a16:creationId xmlns:a16="http://schemas.microsoft.com/office/drawing/2014/main" id="{923704D3-898B-4516-8638-B872F5E01C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6826" y="-527875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7" name="Freeform 233">
              <a:extLst>
                <a:ext uri="{FF2B5EF4-FFF2-40B4-BE49-F238E27FC236}">
                  <a16:creationId xmlns:a16="http://schemas.microsoft.com/office/drawing/2014/main" id="{815F0C91-7781-4FDB-8876-A07809F596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641" y="-5951053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8" name="Freeform 234">
              <a:extLst>
                <a:ext uri="{FF2B5EF4-FFF2-40B4-BE49-F238E27FC236}">
                  <a16:creationId xmlns:a16="http://schemas.microsoft.com/office/drawing/2014/main" id="{F6550855-24C1-496E-8503-7331EF5749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0505" y="-7289123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9" name="Freeform 235">
              <a:extLst>
                <a:ext uri="{FF2B5EF4-FFF2-40B4-BE49-F238E27FC236}">
                  <a16:creationId xmlns:a16="http://schemas.microsoft.com/office/drawing/2014/main" id="{69181D03-E039-42A7-BDBD-9AB6FD7816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018" y="-795787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0" name="Freeform 236">
              <a:extLst>
                <a:ext uri="{FF2B5EF4-FFF2-40B4-BE49-F238E27FC236}">
                  <a16:creationId xmlns:a16="http://schemas.microsoft.com/office/drawing/2014/main" id="{354BAC09-4D29-4021-BB27-E33E7FF586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176" y="1408933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1" name="Freeform 237">
              <a:extLst>
                <a:ext uri="{FF2B5EF4-FFF2-40B4-BE49-F238E27FC236}">
                  <a16:creationId xmlns:a16="http://schemas.microsoft.com/office/drawing/2014/main" id="{9D3BACAE-F699-4B08-993F-7DBDE9CF35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266" y="73322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2" name="Freeform 238">
              <a:extLst>
                <a:ext uri="{FF2B5EF4-FFF2-40B4-BE49-F238E27FC236}">
                  <a16:creationId xmlns:a16="http://schemas.microsoft.com/office/drawing/2014/main" id="{45278348-19DC-45E0-BA60-C434C7A7D8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3052" y="-60203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3" name="Freeform 239">
              <a:extLst>
                <a:ext uri="{FF2B5EF4-FFF2-40B4-BE49-F238E27FC236}">
                  <a16:creationId xmlns:a16="http://schemas.microsoft.com/office/drawing/2014/main" id="{E59CE5E6-BE21-4C37-80E6-45A6E5E21F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902" y="-1269778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4" name="Freeform 240">
              <a:extLst>
                <a:ext uri="{FF2B5EF4-FFF2-40B4-BE49-F238E27FC236}">
                  <a16:creationId xmlns:a16="http://schemas.microsoft.com/office/drawing/2014/main" id="{E8C47417-BAF9-4054-9D29-7547822F93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8139" y="-260898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5" name="Freeform 241">
              <a:extLst>
                <a:ext uri="{FF2B5EF4-FFF2-40B4-BE49-F238E27FC236}">
                  <a16:creationId xmlns:a16="http://schemas.microsoft.com/office/drawing/2014/main" id="{6F5F438C-589E-4CCA-9BF7-B1ACB7C871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588" y="-3280681"/>
              <a:ext cx="106359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6" name="Freeform 242">
              <a:extLst>
                <a:ext uri="{FF2B5EF4-FFF2-40B4-BE49-F238E27FC236}">
                  <a16:creationId xmlns:a16="http://schemas.microsoft.com/office/drawing/2014/main" id="{FC7A5946-89A8-4C2E-9009-3C2DAAAC1A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7829" y="-462042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7" name="Freeform 243">
              <a:extLst>
                <a:ext uri="{FF2B5EF4-FFF2-40B4-BE49-F238E27FC236}">
                  <a16:creationId xmlns:a16="http://schemas.microsoft.com/office/drawing/2014/main" id="{DBE4A7AE-7380-42BB-8AF3-8EA52B6DA3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8264" y="-528892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8" name="Freeform 244">
              <a:extLst>
                <a:ext uri="{FF2B5EF4-FFF2-40B4-BE49-F238E27FC236}">
                  <a16:creationId xmlns:a16="http://schemas.microsoft.com/office/drawing/2014/main" id="{5121BEA5-A293-4E41-B72E-3BC6F27819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273" y="-662848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9" name="Freeform 245">
              <a:extLst>
                <a:ext uri="{FF2B5EF4-FFF2-40B4-BE49-F238E27FC236}">
                  <a16:creationId xmlns:a16="http://schemas.microsoft.com/office/drawing/2014/main" id="{1F2B74E3-71A7-4D2E-9276-E44D297227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010" y="-72992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0" name="Freeform 246">
              <a:extLst>
                <a:ext uri="{FF2B5EF4-FFF2-40B4-BE49-F238E27FC236}">
                  <a16:creationId xmlns:a16="http://schemas.microsoft.com/office/drawing/2014/main" id="{7DF90996-8D8D-4E5A-8EB9-D6E279BCA9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644" y="79938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1" name="Freeform 247">
              <a:extLst>
                <a:ext uri="{FF2B5EF4-FFF2-40B4-BE49-F238E27FC236}">
                  <a16:creationId xmlns:a16="http://schemas.microsoft.com/office/drawing/2014/main" id="{7530BA79-75F5-4358-AEC5-657A3AC379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494" y="-592224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2" name="Freeform 248">
              <a:extLst>
                <a:ext uri="{FF2B5EF4-FFF2-40B4-BE49-F238E27FC236}">
                  <a16:creationId xmlns:a16="http://schemas.microsoft.com/office/drawing/2014/main" id="{F5E28107-C722-47A9-AA5C-B3B2C45FB4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980" y="-192447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3" name="Freeform 249">
              <a:extLst>
                <a:ext uri="{FF2B5EF4-FFF2-40B4-BE49-F238E27FC236}">
                  <a16:creationId xmlns:a16="http://schemas.microsoft.com/office/drawing/2014/main" id="{46312B80-02A1-4AEB-AD7E-8A913D3812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016" y="-25990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4" name="Freeform 250">
              <a:extLst>
                <a:ext uri="{FF2B5EF4-FFF2-40B4-BE49-F238E27FC236}">
                  <a16:creationId xmlns:a16="http://schemas.microsoft.com/office/drawing/2014/main" id="{75BA0F22-AE9E-4B52-BFE4-2318609A7D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3134" y="-393785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5" name="Freeform 251">
              <a:extLst>
                <a:ext uri="{FF2B5EF4-FFF2-40B4-BE49-F238E27FC236}">
                  <a16:creationId xmlns:a16="http://schemas.microsoft.com/office/drawing/2014/main" id="{B11708EF-6A9F-47E3-B372-CE03F2BA61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349" y="-460931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6" name="Freeform 252">
              <a:extLst>
                <a:ext uri="{FF2B5EF4-FFF2-40B4-BE49-F238E27FC236}">
                  <a16:creationId xmlns:a16="http://schemas.microsoft.com/office/drawing/2014/main" id="{091F8C06-23CE-45FD-B2B4-A333FCB3CF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9631" y="-5947102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7" name="Freeform 253">
              <a:extLst>
                <a:ext uri="{FF2B5EF4-FFF2-40B4-BE49-F238E27FC236}">
                  <a16:creationId xmlns:a16="http://schemas.microsoft.com/office/drawing/2014/main" id="{8AC22A95-C2F8-49B3-B9E3-0ED8B4AE94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5204" y="-6618922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8" name="Freeform 254">
              <a:extLst>
                <a:ext uri="{FF2B5EF4-FFF2-40B4-BE49-F238E27FC236}">
                  <a16:creationId xmlns:a16="http://schemas.microsoft.com/office/drawing/2014/main" id="{D3BDC8C6-788F-4950-8048-37FC423DD1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6044" y="-7958195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9" name="Freeform 255">
              <a:extLst>
                <a:ext uri="{FF2B5EF4-FFF2-40B4-BE49-F238E27FC236}">
                  <a16:creationId xmlns:a16="http://schemas.microsoft.com/office/drawing/2014/main" id="{6D3A2843-5AE4-4043-A7F7-7B304E516E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256" y="-8631194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0" name="Freeform 256">
              <a:extLst>
                <a:ext uri="{FF2B5EF4-FFF2-40B4-BE49-F238E27FC236}">
                  <a16:creationId xmlns:a16="http://schemas.microsoft.com/office/drawing/2014/main" id="{1587B147-E4EF-4F57-BFA7-B9A7F2314D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170" y="73456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1" name="Freeform 257">
              <a:extLst>
                <a:ext uri="{FF2B5EF4-FFF2-40B4-BE49-F238E27FC236}">
                  <a16:creationId xmlns:a16="http://schemas.microsoft.com/office/drawing/2014/main" id="{21842E8E-C2AA-4269-954D-F1B1E45B0F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2328" y="72065"/>
              <a:ext cx="103184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2" name="Freeform 258">
              <a:extLst>
                <a:ext uri="{FF2B5EF4-FFF2-40B4-BE49-F238E27FC236}">
                  <a16:creationId xmlns:a16="http://schemas.microsoft.com/office/drawing/2014/main" id="{1707C1C7-370A-4DD3-A48A-2C4C8EEC13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091" y="-127421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3" name="Freeform 259">
              <a:extLst>
                <a:ext uri="{FF2B5EF4-FFF2-40B4-BE49-F238E27FC236}">
                  <a16:creationId xmlns:a16="http://schemas.microsoft.com/office/drawing/2014/main" id="{579199EE-A8F0-4D6D-AA0B-7542A15384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4118" y="-193965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4" name="Freeform 260">
              <a:extLst>
                <a:ext uri="{FF2B5EF4-FFF2-40B4-BE49-F238E27FC236}">
                  <a16:creationId xmlns:a16="http://schemas.microsoft.com/office/drawing/2014/main" id="{19FA5308-BD8E-4851-818C-211B1BE4D8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013" y="-327574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5" name="Freeform 261">
              <a:extLst>
                <a:ext uri="{FF2B5EF4-FFF2-40B4-BE49-F238E27FC236}">
                  <a16:creationId xmlns:a16="http://schemas.microsoft.com/office/drawing/2014/main" id="{44F43311-2A4B-4981-84F0-F9143720F6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17" y="-3946140"/>
              <a:ext cx="106358" cy="10794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6" name="Freeform 262">
              <a:extLst>
                <a:ext uri="{FF2B5EF4-FFF2-40B4-BE49-F238E27FC236}">
                  <a16:creationId xmlns:a16="http://schemas.microsoft.com/office/drawing/2014/main" id="{C2C29C0A-A27F-4E19-A267-905D883E5F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8690" y="-5287646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7" name="Freeform 263">
              <a:extLst>
                <a:ext uri="{FF2B5EF4-FFF2-40B4-BE49-F238E27FC236}">
                  <a16:creationId xmlns:a16="http://schemas.microsoft.com/office/drawing/2014/main" id="{06228025-58D9-4D8F-8974-0761D259EB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738" y="-595445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8" name="Freeform 264">
              <a:extLst>
                <a:ext uri="{FF2B5EF4-FFF2-40B4-BE49-F238E27FC236}">
                  <a16:creationId xmlns:a16="http://schemas.microsoft.com/office/drawing/2014/main" id="{1E34CCE9-6AF5-42D1-9066-1D2FBDD534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1624" y="-729596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9" name="Freeform 265">
              <a:extLst>
                <a:ext uri="{FF2B5EF4-FFF2-40B4-BE49-F238E27FC236}">
                  <a16:creationId xmlns:a16="http://schemas.microsoft.com/office/drawing/2014/main" id="{4CCF303E-D6D0-4D98-8037-13A3FC927A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882" y="-7971956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0" name="Freeform 266">
              <a:extLst>
                <a:ext uri="{FF2B5EF4-FFF2-40B4-BE49-F238E27FC236}">
                  <a16:creationId xmlns:a16="http://schemas.microsoft.com/office/drawing/2014/main" id="{AC532BF4-5960-4DFD-BB2B-51140E33C7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051" y="-59083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1" name="Freeform 267">
              <a:extLst>
                <a:ext uri="{FF2B5EF4-FFF2-40B4-BE49-F238E27FC236}">
                  <a16:creationId xmlns:a16="http://schemas.microsoft.com/office/drawing/2014/main" id="{E1938537-2171-487B-BE59-0C31F1CF40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7255" y="-126199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2" name="Freeform 268">
              <a:extLst>
                <a:ext uri="{FF2B5EF4-FFF2-40B4-BE49-F238E27FC236}">
                  <a16:creationId xmlns:a16="http://schemas.microsoft.com/office/drawing/2014/main" id="{4ECB4D73-4771-41B1-A8E5-2BBD713CA9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029" y="-2600557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3" name="Freeform 269">
              <a:extLst>
                <a:ext uri="{FF2B5EF4-FFF2-40B4-BE49-F238E27FC236}">
                  <a16:creationId xmlns:a16="http://schemas.microsoft.com/office/drawing/2014/main" id="{2DCF3495-75D2-470D-B94B-4183E55AFA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355" y="-3270544"/>
              <a:ext cx="10635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4" name="Freeform 270">
              <a:extLst>
                <a:ext uri="{FF2B5EF4-FFF2-40B4-BE49-F238E27FC236}">
                  <a16:creationId xmlns:a16="http://schemas.microsoft.com/office/drawing/2014/main" id="{18FEB467-5C01-4BAB-B4EB-9A964D53BA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542" y="-4603437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5" name="Freeform 271">
              <a:extLst>
                <a:ext uri="{FF2B5EF4-FFF2-40B4-BE49-F238E27FC236}">
                  <a16:creationId xmlns:a16="http://schemas.microsoft.com/office/drawing/2014/main" id="{5B99694C-F8F7-436E-9D1B-2FB6978232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821" y="-5278447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6" name="Freeform 272">
              <a:extLst>
                <a:ext uri="{FF2B5EF4-FFF2-40B4-BE49-F238E27FC236}">
                  <a16:creationId xmlns:a16="http://schemas.microsoft.com/office/drawing/2014/main" id="{F13AAEFA-1743-490B-AC62-2E2C7E3865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527" y="-661729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7" name="Freeform 273">
              <a:extLst>
                <a:ext uri="{FF2B5EF4-FFF2-40B4-BE49-F238E27FC236}">
                  <a16:creationId xmlns:a16="http://schemas.microsoft.com/office/drawing/2014/main" id="{647762A3-4F2D-412D-80AD-812D6A92D5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610" y="-7284504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8" name="Freeform 274">
              <a:extLst>
                <a:ext uri="{FF2B5EF4-FFF2-40B4-BE49-F238E27FC236}">
                  <a16:creationId xmlns:a16="http://schemas.microsoft.com/office/drawing/2014/main" id="{B090B464-1F37-4AEB-871D-E5E8E09704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1684" y="-862554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9" name="Freeform 275">
              <a:extLst>
                <a:ext uri="{FF2B5EF4-FFF2-40B4-BE49-F238E27FC236}">
                  <a16:creationId xmlns:a16="http://schemas.microsoft.com/office/drawing/2014/main" id="{F4521F56-1BC3-4030-AB14-AE522F4F5E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29998" y="-9295228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0" name="Freeform 276">
              <a:extLst>
                <a:ext uri="{FF2B5EF4-FFF2-40B4-BE49-F238E27FC236}">
                  <a16:creationId xmlns:a16="http://schemas.microsoft.com/office/drawing/2014/main" id="{ABD81131-64AC-4513-BBEA-6D2EE5FC55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166" y="6974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1" name="Freeform 277">
              <a:extLst>
                <a:ext uri="{FF2B5EF4-FFF2-40B4-BE49-F238E27FC236}">
                  <a16:creationId xmlns:a16="http://schemas.microsoft.com/office/drawing/2014/main" id="{14528C7D-0360-4D30-B1BC-49391B03E8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7079" y="-59947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2" name="Freeform 278">
              <a:extLst>
                <a:ext uri="{FF2B5EF4-FFF2-40B4-BE49-F238E27FC236}">
                  <a16:creationId xmlns:a16="http://schemas.microsoft.com/office/drawing/2014/main" id="{29660316-10BC-4E7C-AE00-A4121AEE98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543" y="-19391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3" name="Freeform 279">
              <a:extLst>
                <a:ext uri="{FF2B5EF4-FFF2-40B4-BE49-F238E27FC236}">
                  <a16:creationId xmlns:a16="http://schemas.microsoft.com/office/drawing/2014/main" id="{9225B347-2C34-4D5F-9CD6-F05807B886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813" y="-260948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4" name="Freeform 280">
              <a:extLst>
                <a:ext uri="{FF2B5EF4-FFF2-40B4-BE49-F238E27FC236}">
                  <a16:creationId xmlns:a16="http://schemas.microsoft.com/office/drawing/2014/main" id="{5940346B-B6EF-4FED-8A78-B4DF0152F8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8420" y="-3941325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5" name="Freeform 281">
              <a:extLst>
                <a:ext uri="{FF2B5EF4-FFF2-40B4-BE49-F238E27FC236}">
                  <a16:creationId xmlns:a16="http://schemas.microsoft.com/office/drawing/2014/main" id="{8B6C1D2B-B7DC-431E-9AAB-A35C2F90C5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201" y="-461867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6" name="Freeform 282">
              <a:extLst>
                <a:ext uri="{FF2B5EF4-FFF2-40B4-BE49-F238E27FC236}">
                  <a16:creationId xmlns:a16="http://schemas.microsoft.com/office/drawing/2014/main" id="{8C87F925-DDBE-4BE8-A54E-CC49DFA17B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30" y="-595358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7" name="Freeform 283">
              <a:extLst>
                <a:ext uri="{FF2B5EF4-FFF2-40B4-BE49-F238E27FC236}">
                  <a16:creationId xmlns:a16="http://schemas.microsoft.com/office/drawing/2014/main" id="{493A7415-F363-48BC-9537-1F5FD0D46E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956" y="-6622802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8" name="Freeform 284">
              <a:extLst>
                <a:ext uri="{FF2B5EF4-FFF2-40B4-BE49-F238E27FC236}">
                  <a16:creationId xmlns:a16="http://schemas.microsoft.com/office/drawing/2014/main" id="{88D71A23-1D75-4669-A90E-0AAAC9397C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2843" y="-7964308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9" name="Freeform 285">
              <a:extLst>
                <a:ext uri="{FF2B5EF4-FFF2-40B4-BE49-F238E27FC236}">
                  <a16:creationId xmlns:a16="http://schemas.microsoft.com/office/drawing/2014/main" id="{06897891-B21B-41AD-BCA1-87DCEE2281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110" y="-863618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0" name="Freeform 286">
              <a:extLst>
                <a:ext uri="{FF2B5EF4-FFF2-40B4-BE49-F238E27FC236}">
                  <a16:creationId xmlns:a16="http://schemas.microsoft.com/office/drawing/2014/main" id="{55D1945D-060E-43D6-9194-2C29B11E43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402" y="-125830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1" name="Freeform 287">
              <a:extLst>
                <a:ext uri="{FF2B5EF4-FFF2-40B4-BE49-F238E27FC236}">
                  <a16:creationId xmlns:a16="http://schemas.microsoft.com/office/drawing/2014/main" id="{B513E327-98C9-4C28-BE97-06B0B2CD2B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4127" y="-1932356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2" name="Freeform 288">
              <a:extLst>
                <a:ext uri="{FF2B5EF4-FFF2-40B4-BE49-F238E27FC236}">
                  <a16:creationId xmlns:a16="http://schemas.microsoft.com/office/drawing/2014/main" id="{CB9FE3E6-A88B-438D-AF6F-5B1FB18BD9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135" y="-3271917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3" name="Freeform 289">
              <a:extLst>
                <a:ext uri="{FF2B5EF4-FFF2-40B4-BE49-F238E27FC236}">
                  <a16:creationId xmlns:a16="http://schemas.microsoft.com/office/drawing/2014/main" id="{8B138527-D0E1-414D-ACBC-4C4C0F8052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6162" y="-3934523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4" name="Freeform 290">
              <a:extLst>
                <a:ext uri="{FF2B5EF4-FFF2-40B4-BE49-F238E27FC236}">
                  <a16:creationId xmlns:a16="http://schemas.microsoft.com/office/drawing/2014/main" id="{872E9382-AD89-446F-BF8A-98295432FB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0713" y="-5278342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5" name="Freeform 291">
              <a:extLst>
                <a:ext uri="{FF2B5EF4-FFF2-40B4-BE49-F238E27FC236}">
                  <a16:creationId xmlns:a16="http://schemas.microsoft.com/office/drawing/2014/main" id="{91AA910E-2821-4640-86A3-A32DC99C78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6563" y="-5942482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6" name="Freeform 292">
              <a:extLst>
                <a:ext uri="{FF2B5EF4-FFF2-40B4-BE49-F238E27FC236}">
                  <a16:creationId xmlns:a16="http://schemas.microsoft.com/office/drawing/2014/main" id="{377B3DC7-5C8D-4FB3-AA47-FD3DDF5E4C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1933" y="-7283645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7" name="Freeform 293">
              <a:extLst>
                <a:ext uri="{FF2B5EF4-FFF2-40B4-BE49-F238E27FC236}">
                  <a16:creationId xmlns:a16="http://schemas.microsoft.com/office/drawing/2014/main" id="{55713B1E-247A-4292-A9E7-26EE14D1D6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438" y="-7957053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8" name="Freeform 294">
              <a:extLst>
                <a:ext uri="{FF2B5EF4-FFF2-40B4-BE49-F238E27FC236}">
                  <a16:creationId xmlns:a16="http://schemas.microsoft.com/office/drawing/2014/main" id="{A44FE566-A555-4899-8D3C-991866698B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8912" y="-929495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9" name="Freeform 295">
              <a:extLst>
                <a:ext uri="{FF2B5EF4-FFF2-40B4-BE49-F238E27FC236}">
                  <a16:creationId xmlns:a16="http://schemas.microsoft.com/office/drawing/2014/main" id="{FDEF7607-C179-424A-82AA-45E59C7B64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7226" y="-9964643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0" name="Freeform 296">
              <a:extLst>
                <a:ext uri="{FF2B5EF4-FFF2-40B4-BE49-F238E27FC236}">
                  <a16:creationId xmlns:a16="http://schemas.microsoft.com/office/drawing/2014/main" id="{458E91C7-F76B-4E33-9ED6-0C20656F0B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9983" y="-59813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1" name="Freeform 297">
              <a:extLst>
                <a:ext uri="{FF2B5EF4-FFF2-40B4-BE49-F238E27FC236}">
                  <a16:creationId xmlns:a16="http://schemas.microsoft.com/office/drawing/2014/main" id="{53ECE517-23EB-41AE-A7E2-4BE51CB4A7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2774" y="-126929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2" name="Freeform 298">
              <a:extLst>
                <a:ext uri="{FF2B5EF4-FFF2-40B4-BE49-F238E27FC236}">
                  <a16:creationId xmlns:a16="http://schemas.microsoft.com/office/drawing/2014/main" id="{AD25428A-942F-44FA-A8B8-FE0DE30721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5016" y="-260467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3" name="Freeform 299">
              <a:extLst>
                <a:ext uri="{FF2B5EF4-FFF2-40B4-BE49-F238E27FC236}">
                  <a16:creationId xmlns:a16="http://schemas.microsoft.com/office/drawing/2014/main" id="{DE6891CD-FA2A-4A75-87F8-78B36D069C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4687" y="-327624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4" name="Freeform 300">
              <a:extLst>
                <a:ext uri="{FF2B5EF4-FFF2-40B4-BE49-F238E27FC236}">
                  <a16:creationId xmlns:a16="http://schemas.microsoft.com/office/drawing/2014/main" id="{41E2E084-A4E4-46D1-AF69-3421FD760C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2172" y="-4610029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5" name="Freeform 301">
              <a:extLst>
                <a:ext uri="{FF2B5EF4-FFF2-40B4-BE49-F238E27FC236}">
                  <a16:creationId xmlns:a16="http://schemas.microsoft.com/office/drawing/2014/main" id="{EC679ACB-5CC5-4438-9F7C-93D1BB46C4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6442" y="-5280370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6" name="Freeform 302">
              <a:extLst>
                <a:ext uri="{FF2B5EF4-FFF2-40B4-BE49-F238E27FC236}">
                  <a16:creationId xmlns:a16="http://schemas.microsoft.com/office/drawing/2014/main" id="{B8AAAD1F-55D0-4D61-8C77-4BF6CFE9C3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270" y="-662453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7" name="Freeform 303">
              <a:extLst>
                <a:ext uri="{FF2B5EF4-FFF2-40B4-BE49-F238E27FC236}">
                  <a16:creationId xmlns:a16="http://schemas.microsoft.com/office/drawing/2014/main" id="{BAC851D2-F36B-4BB4-A397-CA0CAA442E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651" y="-7292628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8" name="Freeform 304">
              <a:extLst>
                <a:ext uri="{FF2B5EF4-FFF2-40B4-BE49-F238E27FC236}">
                  <a16:creationId xmlns:a16="http://schemas.microsoft.com/office/drawing/2014/main" id="{4F5EA2DD-E3B2-4AC0-A0E7-DC5892611F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725" y="-863213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9" name="Freeform 305">
              <a:extLst>
                <a:ext uri="{FF2B5EF4-FFF2-40B4-BE49-F238E27FC236}">
                  <a16:creationId xmlns:a16="http://schemas.microsoft.com/office/drawing/2014/main" id="{09AED26B-3A02-408A-95D7-AD13D8EEAF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3984" y="-930294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0" name="Freeform 306">
              <a:extLst>
                <a:ext uri="{FF2B5EF4-FFF2-40B4-BE49-F238E27FC236}">
                  <a16:creationId xmlns:a16="http://schemas.microsoft.com/office/drawing/2014/main" id="{579931BF-039E-4151-889A-2940D0A1A7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7153" y="-1922585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1" name="Freeform 307">
              <a:extLst>
                <a:ext uri="{FF2B5EF4-FFF2-40B4-BE49-F238E27FC236}">
                  <a16:creationId xmlns:a16="http://schemas.microsoft.com/office/drawing/2014/main" id="{886902A0-8A22-41FE-A973-46F89DB195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6302" y="-258973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2" name="Freeform 308">
              <a:extLst>
                <a:ext uri="{FF2B5EF4-FFF2-40B4-BE49-F238E27FC236}">
                  <a16:creationId xmlns:a16="http://schemas.microsoft.com/office/drawing/2014/main" id="{3D7B8931-7087-479B-AF43-580EEA76F7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009" y="-393507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3" name="Freeform 309">
              <a:extLst>
                <a:ext uri="{FF2B5EF4-FFF2-40B4-BE49-F238E27FC236}">
                  <a16:creationId xmlns:a16="http://schemas.microsoft.com/office/drawing/2014/main" id="{0817D6EE-E700-437E-8442-8AC06E3378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635" y="-4600051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4" name="Freeform 310">
              <a:extLst>
                <a:ext uri="{FF2B5EF4-FFF2-40B4-BE49-F238E27FC236}">
                  <a16:creationId xmlns:a16="http://schemas.microsoft.com/office/drawing/2014/main" id="{798632C9-7E8F-428E-ABA5-0A697646DD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352" y="-5949291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5" name="Freeform 311">
              <a:extLst>
                <a:ext uri="{FF2B5EF4-FFF2-40B4-BE49-F238E27FC236}">
                  <a16:creationId xmlns:a16="http://schemas.microsoft.com/office/drawing/2014/main" id="{B5BD8C9F-546D-47FB-9B7F-17ECBEC598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079" y="-661614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6" name="Freeform 312">
              <a:extLst>
                <a:ext uri="{FF2B5EF4-FFF2-40B4-BE49-F238E27FC236}">
                  <a16:creationId xmlns:a16="http://schemas.microsoft.com/office/drawing/2014/main" id="{E5F4EAFF-CD7C-4E53-AEC5-41B0B4B6AA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3152" y="-7949925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7" name="Freeform 313">
              <a:extLst>
                <a:ext uri="{FF2B5EF4-FFF2-40B4-BE49-F238E27FC236}">
                  <a16:creationId xmlns:a16="http://schemas.microsoft.com/office/drawing/2014/main" id="{FFCB5A33-8619-46FA-AA80-D7947143FD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534" y="-8624512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8" name="Freeform 314">
              <a:extLst>
                <a:ext uri="{FF2B5EF4-FFF2-40B4-BE49-F238E27FC236}">
                  <a16:creationId xmlns:a16="http://schemas.microsoft.com/office/drawing/2014/main" id="{346158E4-08FC-4222-86B9-D50B13CDA0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2252" y="-996212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9" name="Freeform 315">
              <a:extLst>
                <a:ext uri="{FF2B5EF4-FFF2-40B4-BE49-F238E27FC236}">
                  <a16:creationId xmlns:a16="http://schemas.microsoft.com/office/drawing/2014/main" id="{5141F6B3-CEB6-4D97-9CC8-49B2199CCF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65" y="-1063134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0" name="Freeform 316">
              <a:extLst>
                <a:ext uri="{FF2B5EF4-FFF2-40B4-BE49-F238E27FC236}">
                  <a16:creationId xmlns:a16="http://schemas.microsoft.com/office/drawing/2014/main" id="{11012F63-5066-4F13-8BCE-7AE3354140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4856" y="-126489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1" name="Freeform 317">
              <a:extLst>
                <a:ext uri="{FF2B5EF4-FFF2-40B4-BE49-F238E27FC236}">
                  <a16:creationId xmlns:a16="http://schemas.microsoft.com/office/drawing/2014/main" id="{98B8C04D-8D69-43A2-A54A-32CB92959E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6181" y="-1927624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2" name="Freeform 318">
              <a:extLst>
                <a:ext uri="{FF2B5EF4-FFF2-40B4-BE49-F238E27FC236}">
                  <a16:creationId xmlns:a16="http://schemas.microsoft.com/office/drawing/2014/main" id="{BBBE8FF0-3504-40F8-BC68-C1449739D2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367" y="-32721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3" name="Freeform 319">
              <a:extLst>
                <a:ext uri="{FF2B5EF4-FFF2-40B4-BE49-F238E27FC236}">
                  <a16:creationId xmlns:a16="http://schemas.microsoft.com/office/drawing/2014/main" id="{CA1B9960-F46E-4CFF-8983-2AA55437D8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571" y="-394330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4" name="Freeform 320">
              <a:extLst>
                <a:ext uri="{FF2B5EF4-FFF2-40B4-BE49-F238E27FC236}">
                  <a16:creationId xmlns:a16="http://schemas.microsoft.com/office/drawing/2014/main" id="{12DE825C-18B4-473B-B352-5A7D4A8FFC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754" y="-52828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5" name="Freeform 321">
              <a:extLst>
                <a:ext uri="{FF2B5EF4-FFF2-40B4-BE49-F238E27FC236}">
                  <a16:creationId xmlns:a16="http://schemas.microsoft.com/office/drawing/2014/main" id="{3D0606BD-5E23-4085-932F-5414E4C2F1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1726" y="-5948663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6" name="Freeform 322">
              <a:extLst>
                <a:ext uri="{FF2B5EF4-FFF2-40B4-BE49-F238E27FC236}">
                  <a16:creationId xmlns:a16="http://schemas.microsoft.com/office/drawing/2014/main" id="{9E26D258-0E1F-4FA0-81B4-5D08E1FE8E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910" y="-729471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7" name="Freeform 323">
              <a:extLst>
                <a:ext uri="{FF2B5EF4-FFF2-40B4-BE49-F238E27FC236}">
                  <a16:creationId xmlns:a16="http://schemas.microsoft.com/office/drawing/2014/main" id="{9509AC09-6B7D-442A-99AE-E0B8335D02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234" y="-79654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8" name="Freeform 324">
              <a:extLst>
                <a:ext uri="{FF2B5EF4-FFF2-40B4-BE49-F238E27FC236}">
                  <a16:creationId xmlns:a16="http://schemas.microsoft.com/office/drawing/2014/main" id="{7D2F0383-86A6-475F-8610-7B1A0FBE44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88709" y="-930543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9" name="Freeform 325">
              <a:extLst>
                <a:ext uri="{FF2B5EF4-FFF2-40B4-BE49-F238E27FC236}">
                  <a16:creationId xmlns:a16="http://schemas.microsoft.com/office/drawing/2014/main" id="{711577F6-7439-4FF1-BF67-2D9EA0A37A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999502" y="-997506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427947" y="1786348"/>
            <a:ext cx="3284661" cy="290176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8035707" y="1786348"/>
            <a:ext cx="3284661" cy="290176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820187" y="1786348"/>
            <a:ext cx="3284661" cy="290176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7001549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">
            <a:extLst>
              <a:ext uri="{FF2B5EF4-FFF2-40B4-BE49-F238E27FC236}">
                <a16:creationId xmlns:a16="http://schemas.microsoft.com/office/drawing/2014/main" id="{EE69A501-A37B-421F-9388-F82BC4B0C1E9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8724901" y="-4786313"/>
            <a:ext cx="16078200" cy="16322675"/>
            <a:chOff x="2727789" y="-10719254"/>
            <a:chExt cx="16077776" cy="16322072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D39EA27B-592D-47CB-9FCF-1CD70FBF21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5" y="281685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C1F28848-82E6-466E-A7D9-C8920512A6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5" y="2146952"/>
              <a:ext cx="1552518" cy="1342991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0C5CEBFA-79B5-4C35-B5B9-EA4B573E08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3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ABB2D65F-BB88-43E7-836F-80F5882D21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3" y="807945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2E26DF1C-CA58-4463-ACCB-313EB05B59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80" y="134870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2A8BA97A-50E3-46A5-BF7D-318E3054E8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3" y="-54058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437685A7-E528-473B-8F65-0B76A2B724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900" y="-1213661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7525E192-2C9D-4C1C-9B1B-83A16CF284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507" y="-18835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89816C9D-752E-46C2-B307-3D0D2759EE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1113" y="-2551874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FE17D3DD-2E30-4ECF-9F3D-AD640BEFA7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FBA4D4C6-3604-423E-943F-8870F21378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5" y="1468320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9E6006D0-16A9-4F48-875C-DEDED43625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705" y="79762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48EC5C42-D031-4A80-9A2B-443284E1D4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2" y="129314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E5E0111D-0538-43C6-A457-5493F05A79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919" y="-540587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DCE4716C-D00F-4964-8C61-BB7600F18D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8732" y="-1219218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716CAA01-B8FC-4AA0-B735-FC08DBCBD1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2339" y="-188911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17BC99BF-95AE-409F-9ECA-EAF332343A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8" y="796039"/>
              <a:ext cx="1552518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13F06136-9E46-4282-B328-A3F8DFA062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2" y="1332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C97A20ED-290D-4FFA-8FAC-2200B01624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452" y="-535824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5F0271F7-09F4-4C36-AFD3-034B757310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6" y="-1206518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00987C67-601C-42D2-95C4-AD27E01384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3" y="-18843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DD4B04A6-BFF5-402C-9434-B85959437A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6" y="-255504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9D68BF64-3E08-428F-A40C-F795D22ACB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322733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D405E978-BCE5-45CD-9FF2-9D4B44DAA5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3" y="-3894056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49B5CCC-ECF7-4C1C-8E19-EF86EC384A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094" y="-4566337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3323A38B-F9E5-42C1-8FE5-FD543A8C6E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5" y="12613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6C93D207-CBF3-452D-9D5A-7CAA059255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2" y="-54693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704A6912-E5C7-47E9-8ADC-42762B8DE8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3" y="-1212868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E0EA7AAC-FFB5-42F9-A9FA-EC3BDFDDF8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9" y="-1885943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FD77688D-950D-4142-844E-54BDA6817A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2" y="-256139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3418A035-CC07-4441-AE50-1AF1BA7864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125" y="-32336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5BE2C1C6-1F03-4B40-B05D-2644AD871E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526" y="-390437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DBAE7111-B450-4470-B4AB-0A6505E976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5" y="-1214455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03A1AF94-6D11-4C8D-A8BF-1FE1641753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239" y="-1877212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9CBB442B-7B3D-4A23-AD56-CC80CAA61E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846" y="-2550287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2670DE8-77FF-4B4F-A47C-A2A2BCA05B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9" y="-322574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4A44488F-2650-4AEF-9E3B-1DBD2A087B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6" y="-3898819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6B18D321-8F28-4363-89D3-62550AB7E3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3" y="-45687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CA07D243-A26D-40C9-ADBA-7CCAB8FF08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273" y="-5237826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3E223E54-F85E-4223-8059-416B889955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880" y="-5907726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A8B3FC1D-319D-429F-8D5C-19DA347D67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3" y="-6586357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E8562E6-5A13-4808-B61D-90661A2541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71" y="-1884355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F56DD687-0E71-4F5B-9A33-43DC622EFF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9" y="-2557431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451BB2D2-4CFD-4592-90B2-B8C69F026C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9" y="-3232887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C27402AA-1874-4161-B1B4-B673EBD3E4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2" y="-3901993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4C8BD02B-D9AA-45B5-870C-3797FF990C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9" y="-4571894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96B2C746-F858-4123-AA87-30893DD589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105" y="-5244969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8B6D9AC0-9198-4FF2-9EF0-33C1F5511C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713" y="-5914869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F24DA1F5-BF6B-4A93-97DF-30691E18EA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651" y="-322812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62E5A0A3-0E03-4D55-8920-CEB7249096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38980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03CF183D-6710-47CB-93A4-D880DBA3E7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4570307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11440A3D-4B57-483B-99AF-E803B2FDA7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2" y="-524020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D2294CE4-B1D3-43A7-B988-A112194537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9" y="-5913282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26824CB1-172B-41A9-B598-E1051F205A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60" y="-6579213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DBB12B64-D22F-4192-9AC7-797AFE1E7A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7" y="-7252288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88BDE38A-A997-4E3B-8B12-B84C99C86E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80" y="-7927745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5E05C879-6A96-485F-A048-B6D81E4EC3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860081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71011517-7A4F-4F62-B8BE-568E7AFB92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5" y="-3898819"/>
              <a:ext cx="1550930" cy="1342991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17877DF2-8FBB-4103-99B3-7C9410A2FA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9" y="-4576656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3ED8ECBD-2D0F-40C6-93E8-8B271BA423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9" y="-5243381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5DD3971D-3637-4ABF-8C91-18A82D254E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9" y="-5915663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DCBC1094-9946-446D-84E3-A15C4693D2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2" y="-6586357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E763DC1F-E40F-4519-B4E4-1724970013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3" y="-7258638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D1F94255-FB96-45EE-B262-AA6D5012EA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7" y="-7930126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6B587FF7-FBC8-408C-86EE-80CA94879B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8" y="-5248144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5CA6A2C1-003E-4758-9FBE-5FED38B8D4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3819" y="-5908519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BA86D34D-FF70-4DFD-9C88-30C9F060FD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6580800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E45D724F-DA18-423E-89E2-5CE523373C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239" y="-7250701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E5305DD-27DA-4516-AB5E-95045FFE2F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846" y="-7923776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CF7259E4-712F-48C0-A684-2273B0F4AD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7" y="-8599233"/>
              <a:ext cx="1549343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F40CC798-A078-466F-B88C-9F75153691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60" y="-9268339"/>
              <a:ext cx="1550930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1C0137D7-AB90-488E-9304-A9D633B71D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6" y="-9938239"/>
              <a:ext cx="155093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0B0697DF-BE19-4857-8ED5-FA11400AFB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274" y="-10611315"/>
              <a:ext cx="1550930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F258633E-6B63-41DC-AA96-A428D742F0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5918044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9D98E008-C340-4E0F-9D0C-FA7DB4C7B5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258" y="-6587151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772A85C3-C13F-4F92-B7B1-6E3ADF303B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5" y="-7257051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7EA797B8-5DB5-4E58-B130-0209F70CFC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2" y="-7930126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FAF9552D-40BE-418C-9A90-251690F9FA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9" y="-8600026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B912C395-ED9B-46AD-9CF8-C1B3A8D50D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80" y="-927865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C0AF3244-D9A7-4AE0-B6EA-1CC56DCE53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3" y="-994458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B3BDD952-DBB3-4D07-9078-41C7121F28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2" y="415982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EB96259D-ED36-467B-B9F6-F555F6702E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3" y="3496277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23B0D71F-BCA1-4626-8BAA-8A763BC8EC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2817646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F9053BFA-9389-41C3-96D3-08D77DE75F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6" y="215171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31A5A619-5F54-4EE8-8BBF-4F6C4975A9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953" y="1478639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3C3C245F-BE32-42DF-85BF-85A6C17D22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560" y="808739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37E12600-C928-42B2-8C20-3384F0951E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167" y="135663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A676C6CD-D8B8-451F-A39C-3D30ED2C21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4567" y="-539793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FBBFFFEB-4A37-403A-9CA6-E186E0097A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8174" y="-1212868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DA7888DC-5E32-48D3-83DB-E3CD6381FA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759" y="3489927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65920A67-D90C-4C5D-8804-03806931EE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281685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92E7510B-C28C-44DD-9359-AACCEABF78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66" y="2141396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47A34D84-18A6-471E-97FF-801BE0B276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9" y="14722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ACBBE6E2-7552-4654-A775-985E659FB1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6" y="80238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4F02BC2E-AE78-48F6-9C46-8B077859D1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793" y="12931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ED3E17C1-4274-46B0-9DF0-AE3AF41905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605" y="-54138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1">
              <a:extLst>
                <a:ext uri="{FF2B5EF4-FFF2-40B4-BE49-F238E27FC236}">
                  <a16:creationId xmlns:a16="http://schemas.microsoft.com/office/drawing/2014/main" id="{262F6212-F0C4-42F6-930C-B085C18E81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5" y="2145364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2">
              <a:extLst>
                <a:ext uri="{FF2B5EF4-FFF2-40B4-BE49-F238E27FC236}">
                  <a16:creationId xmlns:a16="http://schemas.microsoft.com/office/drawing/2014/main" id="{62D6C174-9763-4E8A-8360-95EAA47629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3" y="1475464"/>
              <a:ext cx="1549343" cy="1342991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3">
              <a:extLst>
                <a:ext uri="{FF2B5EF4-FFF2-40B4-BE49-F238E27FC236}">
                  <a16:creationId xmlns:a16="http://schemas.microsoft.com/office/drawing/2014/main" id="{1964E12A-C8BF-4912-9863-C98B4FFB2F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80715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4">
              <a:extLst>
                <a:ext uri="{FF2B5EF4-FFF2-40B4-BE49-F238E27FC236}">
                  <a16:creationId xmlns:a16="http://schemas.microsoft.com/office/drawing/2014/main" id="{12663906-707B-4943-8FE8-C0597D3C7E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4" y="136457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5">
              <a:extLst>
                <a:ext uri="{FF2B5EF4-FFF2-40B4-BE49-F238E27FC236}">
                  <a16:creationId xmlns:a16="http://schemas.microsoft.com/office/drawing/2014/main" id="{676790A4-CCEA-4BB7-9A11-E32B5924EE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6" y="-53582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6">
              <a:extLst>
                <a:ext uri="{FF2B5EF4-FFF2-40B4-BE49-F238E27FC236}">
                  <a16:creationId xmlns:a16="http://schemas.microsoft.com/office/drawing/2014/main" id="{47D8F0B7-F6A2-4DAF-A07F-EB035A6CBF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7" y="-1206518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7">
              <a:extLst>
                <a:ext uri="{FF2B5EF4-FFF2-40B4-BE49-F238E27FC236}">
                  <a16:creationId xmlns:a16="http://schemas.microsoft.com/office/drawing/2014/main" id="{24228715-AE8D-4A1E-B975-667EC85D39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4" y="-1884355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8">
              <a:extLst>
                <a:ext uri="{FF2B5EF4-FFF2-40B4-BE49-F238E27FC236}">
                  <a16:creationId xmlns:a16="http://schemas.microsoft.com/office/drawing/2014/main" id="{169499CF-F305-4376-BE6A-A9123034D7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60" y="-2551081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9">
              <a:extLst>
                <a:ext uri="{FF2B5EF4-FFF2-40B4-BE49-F238E27FC236}">
                  <a16:creationId xmlns:a16="http://schemas.microsoft.com/office/drawing/2014/main" id="{1DB385DD-C666-43EC-AF24-54045A34E0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774" y="-322336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0">
              <a:extLst>
                <a:ext uri="{FF2B5EF4-FFF2-40B4-BE49-F238E27FC236}">
                  <a16:creationId xmlns:a16="http://schemas.microsoft.com/office/drawing/2014/main" id="{36E523E1-F142-4B04-BB47-6740B02135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2" y="147546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1">
              <a:extLst>
                <a:ext uri="{FF2B5EF4-FFF2-40B4-BE49-F238E27FC236}">
                  <a16:creationId xmlns:a16="http://schemas.microsoft.com/office/drawing/2014/main" id="{5BFEFE38-B4CE-430C-98DC-E5920BCBDC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2" y="796832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2">
              <a:extLst>
                <a:ext uri="{FF2B5EF4-FFF2-40B4-BE49-F238E27FC236}">
                  <a16:creationId xmlns:a16="http://schemas.microsoft.com/office/drawing/2014/main" id="{F4662267-3174-4BFB-B763-F51DA3E863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6" y="130901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3">
              <a:extLst>
                <a:ext uri="{FF2B5EF4-FFF2-40B4-BE49-F238E27FC236}">
                  <a16:creationId xmlns:a16="http://schemas.microsoft.com/office/drawing/2014/main" id="{93382D23-156B-4FED-8EE3-53078D6BCA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2" y="-542174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0E687D75-9E47-4A6B-9236-7FBDFDBDF9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9" y="-1212074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659C06FC-CD03-4CBC-9C76-1511D6C935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6" y="-188514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6">
              <a:extLst>
                <a:ext uri="{FF2B5EF4-FFF2-40B4-BE49-F238E27FC236}">
                  <a16:creationId xmlns:a16="http://schemas.microsoft.com/office/drawing/2014/main" id="{21D3CB14-0C7C-44FD-9687-9D2FE17002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6586" y="-256060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7">
              <a:extLst>
                <a:ext uri="{FF2B5EF4-FFF2-40B4-BE49-F238E27FC236}">
                  <a16:creationId xmlns:a16="http://schemas.microsoft.com/office/drawing/2014/main" id="{7E961326-79C6-46FF-AF9C-456CE4103F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4" y="12534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8">
              <a:extLst>
                <a:ext uri="{FF2B5EF4-FFF2-40B4-BE49-F238E27FC236}">
                  <a16:creationId xmlns:a16="http://schemas.microsoft.com/office/drawing/2014/main" id="{9445FFE4-A55B-4AE6-BD85-6BD7152918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712" y="-53503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9">
              <a:extLst>
                <a:ext uri="{FF2B5EF4-FFF2-40B4-BE49-F238E27FC236}">
                  <a16:creationId xmlns:a16="http://schemas.microsoft.com/office/drawing/2014/main" id="{334CAE07-1A93-4236-AAB5-9694924AAF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19" y="-1208105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0">
              <a:extLst>
                <a:ext uri="{FF2B5EF4-FFF2-40B4-BE49-F238E27FC236}">
                  <a16:creationId xmlns:a16="http://schemas.microsoft.com/office/drawing/2014/main" id="{EF8F4F22-946B-40C4-BB39-CC846365ED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926" y="-1878006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1">
              <a:extLst>
                <a:ext uri="{FF2B5EF4-FFF2-40B4-BE49-F238E27FC236}">
                  <a16:creationId xmlns:a16="http://schemas.microsoft.com/office/drawing/2014/main" id="{BE11F8BD-AD8D-4653-93FE-E0ED933AA1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-2551081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2">
              <a:extLst>
                <a:ext uri="{FF2B5EF4-FFF2-40B4-BE49-F238E27FC236}">
                  <a16:creationId xmlns:a16="http://schemas.microsoft.com/office/drawing/2014/main" id="{C0601BB7-5B7B-49F1-8475-EE136DAA13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7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3">
              <a:extLst>
                <a:ext uri="{FF2B5EF4-FFF2-40B4-BE49-F238E27FC236}">
                  <a16:creationId xmlns:a16="http://schemas.microsoft.com/office/drawing/2014/main" id="{92E7A5D9-2239-4F4D-8524-8584640C4D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3895644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4">
              <a:extLst>
                <a:ext uri="{FF2B5EF4-FFF2-40B4-BE49-F238E27FC236}">
                  <a16:creationId xmlns:a16="http://schemas.microsoft.com/office/drawing/2014/main" id="{225B7FF6-433B-46F6-9530-A70C5E715F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4" y="-4565544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5">
              <a:extLst>
                <a:ext uri="{FF2B5EF4-FFF2-40B4-BE49-F238E27FC236}">
                  <a16:creationId xmlns:a16="http://schemas.microsoft.com/office/drawing/2014/main" id="{D8CD8473-5D43-49A2-8A65-3AED412FA1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60" y="-5238619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6">
              <a:extLst>
                <a:ext uri="{FF2B5EF4-FFF2-40B4-BE49-F238E27FC236}">
                  <a16:creationId xmlns:a16="http://schemas.microsoft.com/office/drawing/2014/main" id="{71CDE9BB-E63B-432B-B8F5-05DF4F5EE9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5" y="-540586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7">
              <a:extLst>
                <a:ext uri="{FF2B5EF4-FFF2-40B4-BE49-F238E27FC236}">
                  <a16:creationId xmlns:a16="http://schemas.microsoft.com/office/drawing/2014/main" id="{09B37341-47B7-47DB-A9FE-2475E6DC21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2" y="-1213661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8">
              <a:extLst>
                <a:ext uri="{FF2B5EF4-FFF2-40B4-BE49-F238E27FC236}">
                  <a16:creationId xmlns:a16="http://schemas.microsoft.com/office/drawing/2014/main" id="{C13CB9CC-0036-4EA5-8EDA-75322B87A0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5" y="-1889118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9">
              <a:extLst>
                <a:ext uri="{FF2B5EF4-FFF2-40B4-BE49-F238E27FC236}">
                  <a16:creationId xmlns:a16="http://schemas.microsoft.com/office/drawing/2014/main" id="{B5037CFE-521D-4F1B-B8C8-497E64084C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72" y="-256219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0">
              <a:extLst>
                <a:ext uri="{FF2B5EF4-FFF2-40B4-BE49-F238E27FC236}">
                  <a16:creationId xmlns:a16="http://schemas.microsoft.com/office/drawing/2014/main" id="{AC0A2354-2BC5-4DFB-B1EE-765CA0C8A7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79" y="-3232093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1">
              <a:extLst>
                <a:ext uri="{FF2B5EF4-FFF2-40B4-BE49-F238E27FC236}">
                  <a16:creationId xmlns:a16="http://schemas.microsoft.com/office/drawing/2014/main" id="{4CB8CF39-1A88-415C-ADE5-5493D35BD2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9" y="-390119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2">
              <a:extLst>
                <a:ext uri="{FF2B5EF4-FFF2-40B4-BE49-F238E27FC236}">
                  <a16:creationId xmlns:a16="http://schemas.microsoft.com/office/drawing/2014/main" id="{3D2D4574-A62C-4792-B8A3-B10CF86F95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6" y="-4571100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3">
              <a:extLst>
                <a:ext uri="{FF2B5EF4-FFF2-40B4-BE49-F238E27FC236}">
                  <a16:creationId xmlns:a16="http://schemas.microsoft.com/office/drawing/2014/main" id="{2BAF922A-8BA1-4492-9052-4EC895BEAB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188514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4">
              <a:extLst>
                <a:ext uri="{FF2B5EF4-FFF2-40B4-BE49-F238E27FC236}">
                  <a16:creationId xmlns:a16="http://schemas.microsoft.com/office/drawing/2014/main" id="{3A3D91D2-C961-4C82-9D68-DDDB601AA1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899" y="-2548699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5">
              <a:extLst>
                <a:ext uri="{FF2B5EF4-FFF2-40B4-BE49-F238E27FC236}">
                  <a16:creationId xmlns:a16="http://schemas.microsoft.com/office/drawing/2014/main" id="{F3787C7A-9754-484E-8961-D52B52F637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506" y="-322177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6">
              <a:extLst>
                <a:ext uri="{FF2B5EF4-FFF2-40B4-BE49-F238E27FC236}">
                  <a16:creationId xmlns:a16="http://schemas.microsoft.com/office/drawing/2014/main" id="{9B5E91E3-D81C-43F6-AABF-B0906D7409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3" y="-3891675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7">
              <a:extLst>
                <a:ext uri="{FF2B5EF4-FFF2-40B4-BE49-F238E27FC236}">
                  <a16:creationId xmlns:a16="http://schemas.microsoft.com/office/drawing/2014/main" id="{F42FF73E-798A-4E47-9AA9-2334BF9E39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4" y="-4570306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8">
              <a:extLst>
                <a:ext uri="{FF2B5EF4-FFF2-40B4-BE49-F238E27FC236}">
                  <a16:creationId xmlns:a16="http://schemas.microsoft.com/office/drawing/2014/main" id="{1F609E81-94B1-4943-850A-4F4F587AE0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-5237032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9">
              <a:extLst>
                <a:ext uri="{FF2B5EF4-FFF2-40B4-BE49-F238E27FC236}">
                  <a16:creationId xmlns:a16="http://schemas.microsoft.com/office/drawing/2014/main" id="{615CDA5F-F1BE-49B4-BCBC-A37F6CDDBC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4" y="-5909313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0">
              <a:extLst>
                <a:ext uri="{FF2B5EF4-FFF2-40B4-BE49-F238E27FC236}">
                  <a16:creationId xmlns:a16="http://schemas.microsoft.com/office/drawing/2014/main" id="{E301EFFC-D78D-4667-BED9-567570EAF6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7" y="-6580007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1">
              <a:extLst>
                <a:ext uri="{FF2B5EF4-FFF2-40B4-BE49-F238E27FC236}">
                  <a16:creationId xmlns:a16="http://schemas.microsoft.com/office/drawing/2014/main" id="{1ACE1AC4-6E2C-434E-B2CD-4D690273B2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147" y="-7252289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2">
              <a:extLst>
                <a:ext uri="{FF2B5EF4-FFF2-40B4-BE49-F238E27FC236}">
                  <a16:creationId xmlns:a16="http://schemas.microsoft.com/office/drawing/2014/main" id="{537623DE-1773-41DC-A4AB-C614ABF948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732" y="-2555843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3">
              <a:extLst>
                <a:ext uri="{FF2B5EF4-FFF2-40B4-BE49-F238E27FC236}">
                  <a16:creationId xmlns:a16="http://schemas.microsoft.com/office/drawing/2014/main" id="{8AA04983-69AB-4722-8C17-1DB8D821AB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1" y="-323368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4">
              <a:extLst>
                <a:ext uri="{FF2B5EF4-FFF2-40B4-BE49-F238E27FC236}">
                  <a16:creationId xmlns:a16="http://schemas.microsoft.com/office/drawing/2014/main" id="{CE5A4314-0E62-4E05-A7AA-B17E1443B2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2" y="-390437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5">
              <a:extLst>
                <a:ext uri="{FF2B5EF4-FFF2-40B4-BE49-F238E27FC236}">
                  <a16:creationId xmlns:a16="http://schemas.microsoft.com/office/drawing/2014/main" id="{4271CF5D-AF19-4ACA-80C1-7AEDEAF259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5" y="-4576657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6">
              <a:extLst>
                <a:ext uri="{FF2B5EF4-FFF2-40B4-BE49-F238E27FC236}">
                  <a16:creationId xmlns:a16="http://schemas.microsoft.com/office/drawing/2014/main" id="{676C4999-7901-4A4A-B559-E3404F421D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159" y="-5243381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7">
              <a:extLst>
                <a:ext uri="{FF2B5EF4-FFF2-40B4-BE49-F238E27FC236}">
                  <a16:creationId xmlns:a16="http://schemas.microsoft.com/office/drawing/2014/main" id="{2906EA82-BE4A-4543-B974-7FAC7DE4FE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3" y="-5915663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8">
              <a:extLst>
                <a:ext uri="{FF2B5EF4-FFF2-40B4-BE49-F238E27FC236}">
                  <a16:creationId xmlns:a16="http://schemas.microsoft.com/office/drawing/2014/main" id="{95E95CB3-7B05-45BC-A366-CA0EEBE632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785" y="-659112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9">
              <a:extLst>
                <a:ext uri="{FF2B5EF4-FFF2-40B4-BE49-F238E27FC236}">
                  <a16:creationId xmlns:a16="http://schemas.microsoft.com/office/drawing/2014/main" id="{4B1EFEA6-A582-42D1-8824-6C1E698C49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1312" y="-3899612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0">
              <a:extLst>
                <a:ext uri="{FF2B5EF4-FFF2-40B4-BE49-F238E27FC236}">
                  <a16:creationId xmlns:a16="http://schemas.microsoft.com/office/drawing/2014/main" id="{578E0D17-E5CD-42E9-BD92-1A06E9396B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9" y="-45687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1">
              <a:extLst>
                <a:ext uri="{FF2B5EF4-FFF2-40B4-BE49-F238E27FC236}">
                  <a16:creationId xmlns:a16="http://schemas.microsoft.com/office/drawing/2014/main" id="{28448D03-FB1E-4C17-89C9-D9CBBBD175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5" y="-5241794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2">
              <a:extLst>
                <a:ext uri="{FF2B5EF4-FFF2-40B4-BE49-F238E27FC236}">
                  <a16:creationId xmlns:a16="http://schemas.microsoft.com/office/drawing/2014/main" id="{38DDDED9-1F30-4291-9603-CFFACD89FC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506" y="-5907726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3">
              <a:extLst>
                <a:ext uri="{FF2B5EF4-FFF2-40B4-BE49-F238E27FC236}">
                  <a16:creationId xmlns:a16="http://schemas.microsoft.com/office/drawing/2014/main" id="{14644FB1-5031-47BD-ABDB-C6547F3F91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-6580801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4">
              <a:extLst>
                <a:ext uri="{FF2B5EF4-FFF2-40B4-BE49-F238E27FC236}">
                  <a16:creationId xmlns:a16="http://schemas.microsoft.com/office/drawing/2014/main" id="{B463BDF7-1E8B-432F-BF80-31CCB83334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70" y="-725228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5">
              <a:extLst>
                <a:ext uri="{FF2B5EF4-FFF2-40B4-BE49-F238E27FC236}">
                  <a16:creationId xmlns:a16="http://schemas.microsoft.com/office/drawing/2014/main" id="{F1DA5705-4980-4B52-8071-16343D6EFE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-792933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6">
              <a:extLst>
                <a:ext uri="{FF2B5EF4-FFF2-40B4-BE49-F238E27FC236}">
                  <a16:creationId xmlns:a16="http://schemas.microsoft.com/office/drawing/2014/main" id="{071FEABD-00AB-49CD-A628-9505F4D66F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4" y="-859526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7">
              <a:extLst>
                <a:ext uri="{FF2B5EF4-FFF2-40B4-BE49-F238E27FC236}">
                  <a16:creationId xmlns:a16="http://schemas.microsoft.com/office/drawing/2014/main" id="{339AB84B-BF43-4E2A-8FBC-1BC1B0BFC2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541" y="-9268339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8">
              <a:extLst>
                <a:ext uri="{FF2B5EF4-FFF2-40B4-BE49-F238E27FC236}">
                  <a16:creationId xmlns:a16="http://schemas.microsoft.com/office/drawing/2014/main" id="{F457E0A3-65DD-46A7-9709-4E05754FB5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5863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9">
              <a:extLst>
                <a:ext uri="{FF2B5EF4-FFF2-40B4-BE49-F238E27FC236}">
                  <a16:creationId xmlns:a16="http://schemas.microsoft.com/office/drawing/2014/main" id="{2848AE89-3CDD-4F18-98BD-7E6F29BA81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8" y="-5248938"/>
              <a:ext cx="1552518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0">
              <a:extLst>
                <a:ext uri="{FF2B5EF4-FFF2-40B4-BE49-F238E27FC236}">
                  <a16:creationId xmlns:a16="http://schemas.microsoft.com/office/drawing/2014/main" id="{60EECB9E-2B0C-4FF9-9E6B-E5849DC995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5" y="-5918838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1">
              <a:extLst>
                <a:ext uri="{FF2B5EF4-FFF2-40B4-BE49-F238E27FC236}">
                  <a16:creationId xmlns:a16="http://schemas.microsoft.com/office/drawing/2014/main" id="{010D181B-C618-4892-8D8C-C907F55834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946" y="-6587944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2">
              <a:extLst>
                <a:ext uri="{FF2B5EF4-FFF2-40B4-BE49-F238E27FC236}">
                  <a16:creationId xmlns:a16="http://schemas.microsoft.com/office/drawing/2014/main" id="{A3FCC2F5-5648-43C7-8C66-EB95AF1F71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90" y="-7253082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3">
              <a:extLst>
                <a:ext uri="{FF2B5EF4-FFF2-40B4-BE49-F238E27FC236}">
                  <a16:creationId xmlns:a16="http://schemas.microsoft.com/office/drawing/2014/main" id="{EA863DC4-E148-4313-9D35-876C23DE66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3" y="-793171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4">
              <a:extLst>
                <a:ext uri="{FF2B5EF4-FFF2-40B4-BE49-F238E27FC236}">
                  <a16:creationId xmlns:a16="http://schemas.microsoft.com/office/drawing/2014/main" id="{E5A61B2D-ECFC-4FF9-8502-B5176492F0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10" y="-860161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5">
              <a:extLst>
                <a:ext uri="{FF2B5EF4-FFF2-40B4-BE49-F238E27FC236}">
                  <a16:creationId xmlns:a16="http://schemas.microsoft.com/office/drawing/2014/main" id="{B7660369-6A64-4AD4-83F5-19F266B44C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1" y="275812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6">
              <a:extLst>
                <a:ext uri="{FF2B5EF4-FFF2-40B4-BE49-F238E27FC236}">
                  <a16:creationId xmlns:a16="http://schemas.microsoft.com/office/drawing/2014/main" id="{32681FB0-132B-4D85-936B-E40F98B765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20866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7">
              <a:extLst>
                <a:ext uri="{FF2B5EF4-FFF2-40B4-BE49-F238E27FC236}">
                  <a16:creationId xmlns:a16="http://schemas.microsoft.com/office/drawing/2014/main" id="{A9844F65-CEC1-4553-B1C5-541B109A49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74683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8">
              <a:extLst>
                <a:ext uri="{FF2B5EF4-FFF2-40B4-BE49-F238E27FC236}">
                  <a16:creationId xmlns:a16="http://schemas.microsoft.com/office/drawing/2014/main" id="{1A17FAED-0362-403E-90FC-2B32B9E0A3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5" y="8090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9">
              <a:extLst>
                <a:ext uri="{FF2B5EF4-FFF2-40B4-BE49-F238E27FC236}">
                  <a16:creationId xmlns:a16="http://schemas.microsoft.com/office/drawing/2014/main" id="{8324A340-DCA2-4292-8DE3-B506954F9F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6127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0">
              <a:extLst>
                <a:ext uri="{FF2B5EF4-FFF2-40B4-BE49-F238E27FC236}">
                  <a16:creationId xmlns:a16="http://schemas.microsoft.com/office/drawing/2014/main" id="{89693893-679A-40C8-BAF7-1519664452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1">
              <a:extLst>
                <a:ext uri="{FF2B5EF4-FFF2-40B4-BE49-F238E27FC236}">
                  <a16:creationId xmlns:a16="http://schemas.microsoft.com/office/drawing/2014/main" id="{ABEAD7B8-622B-40EA-8EEE-938C5E8CA8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5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2">
              <a:extLst>
                <a:ext uri="{FF2B5EF4-FFF2-40B4-BE49-F238E27FC236}">
                  <a16:creationId xmlns:a16="http://schemas.microsoft.com/office/drawing/2014/main" id="{FAF2E8DB-B025-40B1-B6B8-3F04B63F2A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8" y="-394246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3">
              <a:extLst>
                <a:ext uri="{FF2B5EF4-FFF2-40B4-BE49-F238E27FC236}">
                  <a16:creationId xmlns:a16="http://schemas.microsoft.com/office/drawing/2014/main" id="{4BDB3F0E-678F-4F55-98B4-ACC7D1634F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5" y="-52838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4">
              <a:extLst>
                <a:ext uri="{FF2B5EF4-FFF2-40B4-BE49-F238E27FC236}">
                  <a16:creationId xmlns:a16="http://schemas.microsoft.com/office/drawing/2014/main" id="{3F96A639-F95E-4D77-9D85-D78BCDC408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2969" y="-5949786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5">
              <a:extLst>
                <a:ext uri="{FF2B5EF4-FFF2-40B4-BE49-F238E27FC236}">
                  <a16:creationId xmlns:a16="http://schemas.microsoft.com/office/drawing/2014/main" id="{52A22DC4-672E-43F0-B7AE-EFDA360C6D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6">
              <a:extLst>
                <a:ext uri="{FF2B5EF4-FFF2-40B4-BE49-F238E27FC236}">
                  <a16:creationId xmlns:a16="http://schemas.microsoft.com/office/drawing/2014/main" id="{68E9F659-F578-4B5B-835B-B077E70992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5129" y="2755742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7">
              <a:extLst>
                <a:ext uri="{FF2B5EF4-FFF2-40B4-BE49-F238E27FC236}">
                  <a16:creationId xmlns:a16="http://schemas.microsoft.com/office/drawing/2014/main" id="{F0F9B261-1FAF-4E87-96B1-CB1CEB9156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6" y="141197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8">
              <a:extLst>
                <a:ext uri="{FF2B5EF4-FFF2-40B4-BE49-F238E27FC236}">
                  <a16:creationId xmlns:a16="http://schemas.microsoft.com/office/drawing/2014/main" id="{F642AB6B-02AC-4FAD-89E7-28F5538366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9" y="74048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9">
              <a:extLst>
                <a:ext uri="{FF2B5EF4-FFF2-40B4-BE49-F238E27FC236}">
                  <a16:creationId xmlns:a16="http://schemas.microsoft.com/office/drawing/2014/main" id="{CE498714-A6F7-4139-9ED6-4896070C49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4" y="-59931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0">
              <a:extLst>
                <a:ext uri="{FF2B5EF4-FFF2-40B4-BE49-F238E27FC236}">
                  <a16:creationId xmlns:a16="http://schemas.microsoft.com/office/drawing/2014/main" id="{448EDB35-A931-4EFA-89B1-89A01EAB55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90" y="-1265247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1">
              <a:extLst>
                <a:ext uri="{FF2B5EF4-FFF2-40B4-BE49-F238E27FC236}">
                  <a16:creationId xmlns:a16="http://schemas.microsoft.com/office/drawing/2014/main" id="{C2297EEA-E5F3-45C5-A014-E91EF941CE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7" y="-260504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2">
              <a:extLst>
                <a:ext uri="{FF2B5EF4-FFF2-40B4-BE49-F238E27FC236}">
                  <a16:creationId xmlns:a16="http://schemas.microsoft.com/office/drawing/2014/main" id="{AC7F44CC-F0B7-411C-B078-A8154DE624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2" y="-328050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3">
              <a:extLst>
                <a:ext uri="{FF2B5EF4-FFF2-40B4-BE49-F238E27FC236}">
                  <a16:creationId xmlns:a16="http://schemas.microsoft.com/office/drawing/2014/main" id="{E1F54E2E-44AF-4B11-8B70-D50C392DBA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3" y="-46203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4">
              <a:extLst>
                <a:ext uri="{FF2B5EF4-FFF2-40B4-BE49-F238E27FC236}">
                  <a16:creationId xmlns:a16="http://schemas.microsoft.com/office/drawing/2014/main" id="{FFA8BE5C-F08C-45F6-A075-2D953F9C43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227" y="-5286236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5">
              <a:extLst>
                <a:ext uri="{FF2B5EF4-FFF2-40B4-BE49-F238E27FC236}">
                  <a16:creationId xmlns:a16="http://schemas.microsoft.com/office/drawing/2014/main" id="{5C3CE1F7-B0B1-4F04-A0F3-FBDE89D2BF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3" y="208663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6">
              <a:extLst>
                <a:ext uri="{FF2B5EF4-FFF2-40B4-BE49-F238E27FC236}">
                  <a16:creationId xmlns:a16="http://schemas.microsoft.com/office/drawing/2014/main" id="{9814E909-16E6-4224-9BA4-6008D7AEA3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9" y="1414354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7">
              <a:extLst>
                <a:ext uri="{FF2B5EF4-FFF2-40B4-BE49-F238E27FC236}">
                  <a16:creationId xmlns:a16="http://schemas.microsoft.com/office/drawing/2014/main" id="{97E0DB45-A3BB-4EF0-AFEF-75C5BAA7AD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800" y="74554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8">
              <a:extLst>
                <a:ext uri="{FF2B5EF4-FFF2-40B4-BE49-F238E27FC236}">
                  <a16:creationId xmlns:a16="http://schemas.microsoft.com/office/drawing/2014/main" id="{11D94807-1547-46EE-99A7-F2114E3E82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3" y="-591378"/>
              <a:ext cx="10635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9">
              <a:extLst>
                <a:ext uri="{FF2B5EF4-FFF2-40B4-BE49-F238E27FC236}">
                  <a16:creationId xmlns:a16="http://schemas.microsoft.com/office/drawing/2014/main" id="{41BB6FF9-B52C-4E8E-9365-04DB27A591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2" y="-193276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0">
              <a:extLst>
                <a:ext uri="{FF2B5EF4-FFF2-40B4-BE49-F238E27FC236}">
                  <a16:creationId xmlns:a16="http://schemas.microsoft.com/office/drawing/2014/main" id="{37DCF6B1-D00F-4710-AD9C-52CC0EDAC5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6635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1">
              <a:extLst>
                <a:ext uri="{FF2B5EF4-FFF2-40B4-BE49-F238E27FC236}">
                  <a16:creationId xmlns:a16="http://schemas.microsoft.com/office/drawing/2014/main" id="{D214F455-090D-40A2-BF11-B986297D6A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3" y="-394484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2">
              <a:extLst>
                <a:ext uri="{FF2B5EF4-FFF2-40B4-BE49-F238E27FC236}">
                  <a16:creationId xmlns:a16="http://schemas.microsoft.com/office/drawing/2014/main" id="{15646B45-20BE-4BF7-AF64-9BF8059D23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14748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3">
              <a:extLst>
                <a:ext uri="{FF2B5EF4-FFF2-40B4-BE49-F238E27FC236}">
                  <a16:creationId xmlns:a16="http://schemas.microsoft.com/office/drawing/2014/main" id="{A82E5850-CDB2-4FBA-BD69-FB51FD06C6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10" y="-595534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4">
              <a:extLst>
                <a:ext uri="{FF2B5EF4-FFF2-40B4-BE49-F238E27FC236}">
                  <a16:creationId xmlns:a16="http://schemas.microsoft.com/office/drawing/2014/main" id="{52E245BB-933A-4F17-8213-12A75477F9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401" y="-6616512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5">
              <a:extLst>
                <a:ext uri="{FF2B5EF4-FFF2-40B4-BE49-F238E27FC236}">
                  <a16:creationId xmlns:a16="http://schemas.microsoft.com/office/drawing/2014/main" id="{D7FA6C2F-E6A3-42C6-962B-1A3DD37FE4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6">
              <a:extLst>
                <a:ext uri="{FF2B5EF4-FFF2-40B4-BE49-F238E27FC236}">
                  <a16:creationId xmlns:a16="http://schemas.microsoft.com/office/drawing/2014/main" id="{CBAD60E4-D142-45B9-9DF1-DF6E608260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7">
              <a:extLst>
                <a:ext uri="{FF2B5EF4-FFF2-40B4-BE49-F238E27FC236}">
                  <a16:creationId xmlns:a16="http://schemas.microsoft.com/office/drawing/2014/main" id="{E56452B2-C9C1-410F-9979-047166303E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8" y="73731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8">
              <a:extLst>
                <a:ext uri="{FF2B5EF4-FFF2-40B4-BE49-F238E27FC236}">
                  <a16:creationId xmlns:a16="http://schemas.microsoft.com/office/drawing/2014/main" id="{69C4C90F-C7A8-4CD3-9ECF-735610DD6D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8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9">
              <a:extLst>
                <a:ext uri="{FF2B5EF4-FFF2-40B4-BE49-F238E27FC236}">
                  <a16:creationId xmlns:a16="http://schemas.microsoft.com/office/drawing/2014/main" id="{841D8836-84CC-41C3-B32B-3E971FA073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-127397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0">
              <a:extLst>
                <a:ext uri="{FF2B5EF4-FFF2-40B4-BE49-F238E27FC236}">
                  <a16:creationId xmlns:a16="http://schemas.microsoft.com/office/drawing/2014/main" id="{23E71C36-1190-4CBB-A892-1AE2A530E3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6" y="-194387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1">
              <a:extLst>
                <a:ext uri="{FF2B5EF4-FFF2-40B4-BE49-F238E27FC236}">
                  <a16:creationId xmlns:a16="http://schemas.microsoft.com/office/drawing/2014/main" id="{84FC8D15-BC9F-4F46-A07F-2D6A23F057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574" y="-3280504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2">
              <a:extLst>
                <a:ext uri="{FF2B5EF4-FFF2-40B4-BE49-F238E27FC236}">
                  <a16:creationId xmlns:a16="http://schemas.microsoft.com/office/drawing/2014/main" id="{20E512CC-E961-43CB-8229-B63BDAFE22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51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3">
              <a:extLst>
                <a:ext uri="{FF2B5EF4-FFF2-40B4-BE49-F238E27FC236}">
                  <a16:creationId xmlns:a16="http://schemas.microsoft.com/office/drawing/2014/main" id="{DC587BD8-6187-413B-ABDB-9848FFF1A0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2" y="-529496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4">
              <a:extLst>
                <a:ext uri="{FF2B5EF4-FFF2-40B4-BE49-F238E27FC236}">
                  <a16:creationId xmlns:a16="http://schemas.microsoft.com/office/drawing/2014/main" id="{646A8F1D-3173-416D-A90D-DE9E58DD50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008" y="-596089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718F0CCD-B69D-4BFB-A2F0-2391CB66E3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6" y="1417529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1B1D40EA-9918-4EB7-98C3-EB4733AAEE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42" y="751598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67B28C53-8FE3-4A17-91FC-EDD377108B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3" y="-59137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E89235C7-F896-4644-A7F6-1C6063E3AB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7" y="-1258897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A12B556B-39C3-4021-9256-44F0D21896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5" y="-2601872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376930A3-FE9E-4ED5-BCA5-124B1A2ABF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C63475E4-5FB6-40EC-BF92-12DD65C12A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6" y="-461236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47714025-0C70-4357-8C1D-920DBE37CC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83061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A76208AA-63F4-4873-A357-DD7A9BBBA0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204" y="-66188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8A4948D8-798D-47C7-ACF4-0E834136A0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2" y="-728879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DF1C219E-43BB-4984-B0BD-DD7D7E9292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7" y="207869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ECBABED7-3138-4A28-8AE5-94228EB27E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5" y="140879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7FFF990C-BEA3-4C1E-809B-EFA96E4FAC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5A59ACE8-BCE6-4453-ABED-D88939BD94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5" y="-60249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8370B5AD-53DF-4677-A4B6-92648893E9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057" y="-1936735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9DBE96F2-2304-4F8C-B38A-201E793598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7" y="-2606635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E26B48B8-8CE6-4431-9EEC-8204F0B864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37" y="-394802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AC57DF47-3329-428F-9818-FCDED62F17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461792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C0798F9C-AFCD-4EBE-9A80-244CB47E66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596169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FEEC7F0F-669B-4D0D-84B3-9479FF363C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-662444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4E4659C1-47FF-4B0F-A7E4-C15DE114EC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7" y="756360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66A1D0EC-2BE1-4DA1-BBE4-56EAAD062A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200" y="84872"/>
              <a:ext cx="10635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7C568E14-ABB8-4DDA-BD9B-71B00175FA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20" y="-125969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86A4D42D-EB91-4991-81C3-A11BCD94D8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74" y="-1927210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82019E1D-C526-4800-A6BC-4D995233BE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2" y="-3268598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3A37F749-694D-43A8-889D-860F8A921E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8" y="-39408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ABF0E931-C175-4AD3-AAEE-F96DFD407B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4" y="-528068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D9384BA9-23CB-4509-8AFD-DC15DB7AB8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10" y="-5949786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9CEE5938-86CF-42CA-884C-D14D13654B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668" y="-7281650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58B3BFCA-12C0-4B8B-9205-F450488113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709" y="-795710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2533A294-F4DA-4E89-A8BF-62F886E8C1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589" y="1415942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F1C18C15-C255-4561-9AB8-5835CD8A99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31" y="74048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BDC5CF1F-D6B1-4567-90B4-F5D3197566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2" y="-5977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75EBBCD6-62ED-439F-9B68-006D686F03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1" y="-1265247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E1498D71-C938-4C01-805A-F1FA4A6DE3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20" y="-26090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709D840A-85F8-4463-A032-881DA99276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80" y="-3275741"/>
              <a:ext cx="106359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C0CFD97B-E395-443C-B9A5-764730A2F9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203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4D7BBA10-10B5-49D0-B887-6AD04D485B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8" y="-52902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3C887029-CED8-4B46-A13D-F718EFE8AA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306" y="-66252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818D3D36-8BF6-4164-B6FB-67BF28615E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966" y="-729673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26268027-1996-410C-BC97-0E8A4CEEFC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1383" y="88047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0F6BB840-39F7-40C1-8090-85571F4A6A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663" y="-584234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0D5C9804-B8B8-42CC-A380-158D6E43F3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7" y="-192800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CDA82FF8-412E-46F7-99FA-901956DE65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7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882331EE-7599-46F7-A460-00D41C9F5E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5" y="-393770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93558347-3BCE-4016-BF7B-DEC3A082A7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5" y="-46091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34D89CFE-5B98-4AB2-BBD8-AB63830693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4" y="-5943436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8982AAE5-4951-4C7C-8DC0-0A514676D2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811" y="-6614130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CD555832-DBBC-4E80-B7AF-DB1AC33372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7" y="-7957900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A82769D6-4005-4363-9F6E-E4193172B2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5" y="-8629387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C202C576-5B2E-4232-BB80-404D069866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3" y="74366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2E755FEB-5D5F-4B6C-9CF4-A216307C88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2888" y="76935"/>
              <a:ext cx="103183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67D10E78-4031-4CD7-AFA6-EFA65E7958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8" y="-126604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7383B11E-5B7A-4805-B366-03BA91B2D4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2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5256D6B1-59A9-440A-8F92-A58BED50D4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32773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0CE5D3A8-E653-4429-B2E0-9085AD438F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643" y="-3943260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B3117178-49EC-4C85-985A-CB2627C945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552" y="-5283061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6D2CBE77-C3CF-47EE-9312-7BEA6E65F9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5" y="-59585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469A55D6-CC66-4603-92BC-666D86DE3A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563" y="-729355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C0146B10-9C15-4B16-B8F6-65DF1557AB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5" y="-7965043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7C250FD1-FC49-498B-9343-EB61775C2A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3" y="-58502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7B00716D-F780-4186-B64A-75CCF0E4BD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713" y="-125651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9F72EB87-A1EF-42B7-A475-F15FCA68AF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40" y="-2595523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9499AE12-6EAB-4163-A8F8-BB95DBD742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694" y="-3261454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3D89B761-7051-430A-B5E6-AAB8CC0C42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808" y="-4600461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8400CCF3-513B-40E6-B108-2BE6522A6F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8" y="-5276711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903F86EE-241C-4781-A0CB-03A9E07A39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4" y="-6614924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2A80EC34-33A6-49A5-A9B3-9807006A5B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4" y="-7276887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FEF6F711-7C42-4FDA-B64D-10C4F7A778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8" y="-862224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3A7A243E-1274-488D-A201-F8275A4C7E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2" y="-9288175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43109D5E-8FE7-4186-B3F3-A4F04CBEDF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10" y="7534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40684324-25F4-401D-855E-3135FA26FE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8" y="-59455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F9AD4631-299A-4F0D-AEA4-9AF02C63FB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8" y="-19343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BD5F0F83-48EE-4727-B8FB-97C6DCE913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8" y="-260584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16E3838A-8503-4D95-B3BD-DA1B036E39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41" y="-3940086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C212C560-D313-4733-A5DE-0C87B05921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7" y="-46155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61B64874-6069-4C6E-BC0D-92942F5010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1" y="-595137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27D8F22F-15C1-4166-8F3D-13732F3318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6" y="-6616512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C7CFCC17-6C9E-4273-A4CA-81C068B6F5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9" y="-7956312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83B239C2-784B-4922-BEE3-69A006BF09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7" y="-862780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2A0547E5-E0B3-474D-92E7-2083C4A12E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10" y="-125334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B4AB0FCE-0E33-4372-AFDD-9760C589F0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6177" y="-1924035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94E56545-6B75-47D2-A8DD-B2AD82E322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7" y="-3263835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495EACB2-75A3-4426-8F07-6AE15FB3B7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7" y="-3930561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88937EFB-118A-4880-A22C-3BC10E4ED2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65" y="-5271949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D17CF063-4ADB-44C4-806B-3317C7BF90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8" y="-5940262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6FA221B2-B7BD-4E67-89F9-2D92F822C7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1" y="-728323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0C4CC2C6-0BE2-41FD-9479-441EB1E344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3" y="-7953137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05260AB8-6D9E-4235-9681-4BDF9D98B8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45" y="-92905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6CC6F392-892B-4BF6-8D95-55470ABF7D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9" y="-995648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37CBD629-814D-4FA3-B8A0-966B6F6990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7" y="-59296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5202E08B-433C-4712-BBE3-3EAAC03A23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814" y="-12628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ABE78685-2CEA-435D-ACBF-ABFD21D08F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5" y="-26010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D6B34484-776B-4786-9E7D-EAD0D7AB9E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6" y="-32741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364E8213-86AD-4548-B549-E91C00AB58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910" y="-4608398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3536702F-4C8B-46AC-8311-DDC3958AD0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7" y="-5278299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F834EAB8-41F6-4AC8-866B-A509F710EF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5" y="-661492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4953A701-F50B-44C2-9CE2-1E41214F2E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5" y="-7284824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B991C902-97FD-4AA2-8F4F-21F5BD7F72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489" y="-86285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F420E983-5C47-4081-82F5-842E21DFE6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4" y="-929611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AAB14E05-DBFD-4DA1-B422-C5E552A80C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7" y="-1915304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0D867231-F45D-4000-B7AE-BB43143F8F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846" y="-2587585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60296C69-3406-4391-865B-D4026EFE72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393135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2302EB14-C201-48B0-9934-C1360C55D7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4" y="-4598874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1DE72871-FDEE-4444-A86C-F14CEB344B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322" y="-594026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514BC232-C470-4A0E-B3A3-DDAA1F03C9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6" y="-66077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2CC889FA-84F5-420F-A138-3A62462D9E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5" y="-7942025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29D98CC2-1299-4B63-9532-C11BEB4C4E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995" y="-8617481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7875F877-5B72-4F53-9F93-FABC61CB08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902" y="-995728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6EBD8A7D-A75D-4D43-88A7-43CF69366E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50" y="-1062876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F08C95B1-F74E-49F8-8849-BA9F0DD7E4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6" y="-12596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024F2F45-405D-481F-B04A-9061A25D94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866" y="-1925622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161E51CB-0205-426F-A76E-7C4E93A60C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392" y="-326939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57620AAE-060E-4D3B-8278-12880A658D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465" y="-394087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69328448-6399-425E-B514-68A95832E2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52806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EC940EBD-FD36-436C-87D0-AD78A1030A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827" y="-5946611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F07C7EC9-F6DA-49B7-8C74-CAD3D01912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8" y="-728720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4CEEBDD5-C31F-46C6-A387-10B6A3E81D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6" y="-795710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D9AC2284-FE85-4A4B-8A52-6DE678F9E2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47" y="-929690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667CE2EC-8D93-41B8-872A-D5E2D83602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407" y="-996839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5652655" cy="3374968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0" y="3374968"/>
            <a:ext cx="5652655" cy="3470564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79795788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100763" cy="5087938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091237" y="0"/>
            <a:ext cx="6100763" cy="5087938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9880623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-5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826461" y="0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3652922" y="2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5479383" y="-5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2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0" y="2261466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28" name="Picture Placeholder 6"/>
          <p:cNvSpPr>
            <a:spLocks noGrp="1"/>
          </p:cNvSpPr>
          <p:nvPr>
            <p:ph type="pic" sz="quarter" idx="15"/>
          </p:nvPr>
        </p:nvSpPr>
        <p:spPr>
          <a:xfrm>
            <a:off x="1826461" y="2261471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29" name="Picture Placeholder 6"/>
          <p:cNvSpPr>
            <a:spLocks noGrp="1"/>
          </p:cNvSpPr>
          <p:nvPr>
            <p:ph type="pic" sz="quarter" idx="16"/>
          </p:nvPr>
        </p:nvSpPr>
        <p:spPr>
          <a:xfrm>
            <a:off x="3652922" y="2261473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30" name="Picture Placeholder 6"/>
          <p:cNvSpPr>
            <a:spLocks noGrp="1"/>
          </p:cNvSpPr>
          <p:nvPr>
            <p:ph type="pic" sz="quarter" idx="17"/>
          </p:nvPr>
        </p:nvSpPr>
        <p:spPr>
          <a:xfrm>
            <a:off x="5479383" y="2261466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31" name="Picture Placeholder 6"/>
          <p:cNvSpPr>
            <a:spLocks noGrp="1"/>
          </p:cNvSpPr>
          <p:nvPr>
            <p:ph type="pic" sz="quarter" idx="18"/>
          </p:nvPr>
        </p:nvSpPr>
        <p:spPr>
          <a:xfrm>
            <a:off x="0" y="4522938"/>
            <a:ext cx="1826461" cy="2335062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32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1826461" y="4522943"/>
            <a:ext cx="1826461" cy="2335062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33" name="Picture Placeholder 6"/>
          <p:cNvSpPr>
            <a:spLocks noGrp="1"/>
          </p:cNvSpPr>
          <p:nvPr>
            <p:ph type="pic" sz="quarter" idx="20"/>
          </p:nvPr>
        </p:nvSpPr>
        <p:spPr>
          <a:xfrm>
            <a:off x="3652922" y="4522945"/>
            <a:ext cx="1826461" cy="2335062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34" name="Picture Placeholder 6"/>
          <p:cNvSpPr>
            <a:spLocks noGrp="1"/>
          </p:cNvSpPr>
          <p:nvPr>
            <p:ph type="pic" sz="quarter" idx="21"/>
          </p:nvPr>
        </p:nvSpPr>
        <p:spPr>
          <a:xfrm>
            <a:off x="5479383" y="4522938"/>
            <a:ext cx="1826461" cy="2335062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60576162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6">
            <a:extLst>
              <a:ext uri="{FF2B5EF4-FFF2-40B4-BE49-F238E27FC236}">
                <a16:creationId xmlns:a16="http://schemas.microsoft.com/office/drawing/2014/main" id="{CE895EB4-7771-49B0-BCF7-52AC4E0DF2EE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9505951" y="-4768850"/>
            <a:ext cx="16078201" cy="16322676"/>
            <a:chOff x="2727789" y="-10719254"/>
            <a:chExt cx="16077776" cy="16322072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D69F0EA1-E260-4EBB-A778-856A4673C0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121" y="2812088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271FDF54-0AB0-4DCB-939A-9D14695A58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4" y="214695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C5A065B2-08A7-4918-8CC9-2D32DA9FF2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7E19B026-3065-401B-B670-5805740E76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110" y="803182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FF4EF86E-1233-4B79-85A6-F240AA9085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717" y="130106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89701C92-C9B8-4857-9743-2871946C3C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30" y="-54535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0F5AB8F6-6B31-4B00-A989-C826A7F81B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6" y="-1218425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16644149-73BE-4C6F-9899-44390C8CD5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743" y="-18883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1969E523-046C-4784-A23F-17D81288C2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349" y="-2556638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666B54C9-7BA4-409C-9964-ED244D8B54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A9F5E463-24FB-4EE0-AD08-67F7720493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2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A982D6CF-3F56-4CD5-A39D-8A31BA709A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3942" y="7928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F9A640EA-B393-4788-8947-E14D425CC4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12455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D4CC102A-5C3D-4684-97FE-00DBE58BCE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155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133852D8-0290-4E77-9D94-461D57301C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3968" y="-12239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177F49E9-C32C-4F87-8CCE-16A91D9C34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7575" y="-1893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1">
              <a:extLst>
                <a:ext uri="{FF2B5EF4-FFF2-40B4-BE49-F238E27FC236}">
                  <a16:creationId xmlns:a16="http://schemas.microsoft.com/office/drawing/2014/main" id="{F1AFE68D-3DB0-42D3-B827-7664979CCF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7" y="7960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2">
              <a:extLst>
                <a:ext uri="{FF2B5EF4-FFF2-40B4-BE49-F238E27FC236}">
                  <a16:creationId xmlns:a16="http://schemas.microsoft.com/office/drawing/2014/main" id="{F0BC0C0D-0D61-49D3-AA27-7AF118A970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2" y="1332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3">
              <a:extLst>
                <a:ext uri="{FF2B5EF4-FFF2-40B4-BE49-F238E27FC236}">
                  <a16:creationId xmlns:a16="http://schemas.microsoft.com/office/drawing/2014/main" id="{CCB0F65C-8C70-48F2-8894-F1BD0B6319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690" y="-540587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2F7EE94C-FAAF-41C3-B69E-AF1413CCA4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503" y="-1211281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1748A1F1-8E52-4FA9-8DC0-1007349CA7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188435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26">
              <a:extLst>
                <a:ext uri="{FF2B5EF4-FFF2-40B4-BE49-F238E27FC236}">
                  <a16:creationId xmlns:a16="http://schemas.microsoft.com/office/drawing/2014/main" id="{9F94C6C7-185B-44C2-902A-DD725BC01B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27">
              <a:extLst>
                <a:ext uri="{FF2B5EF4-FFF2-40B4-BE49-F238E27FC236}">
                  <a16:creationId xmlns:a16="http://schemas.microsoft.com/office/drawing/2014/main" id="{A15D6441-00AA-457B-BC7C-265FC48042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23" y="-323209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28">
              <a:extLst>
                <a:ext uri="{FF2B5EF4-FFF2-40B4-BE49-F238E27FC236}">
                  <a16:creationId xmlns:a16="http://schemas.microsoft.com/office/drawing/2014/main" id="{6579E7BC-1838-4B74-B110-16F18CBDC6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29" y="-3898819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29">
              <a:extLst>
                <a:ext uri="{FF2B5EF4-FFF2-40B4-BE49-F238E27FC236}">
                  <a16:creationId xmlns:a16="http://schemas.microsoft.com/office/drawing/2014/main" id="{B56E7DE9-1906-4AC7-8AA6-C5D41F712F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330" y="-4571101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0">
              <a:extLst>
                <a:ext uri="{FF2B5EF4-FFF2-40B4-BE49-F238E27FC236}">
                  <a16:creationId xmlns:a16="http://schemas.microsoft.com/office/drawing/2014/main" id="{A70D525A-4A5B-4CA3-8B81-CC8893C548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1">
              <a:extLst>
                <a:ext uri="{FF2B5EF4-FFF2-40B4-BE49-F238E27FC236}">
                  <a16:creationId xmlns:a16="http://schemas.microsoft.com/office/drawing/2014/main" id="{F0096200-0407-4131-81DE-8E7B2919E6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-546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2">
              <a:extLst>
                <a:ext uri="{FF2B5EF4-FFF2-40B4-BE49-F238E27FC236}">
                  <a16:creationId xmlns:a16="http://schemas.microsoft.com/office/drawing/2014/main" id="{6476B40B-FB55-4CCA-B15E-C46E99ADF2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1217631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3">
              <a:extLst>
                <a:ext uri="{FF2B5EF4-FFF2-40B4-BE49-F238E27FC236}">
                  <a16:creationId xmlns:a16="http://schemas.microsoft.com/office/drawing/2014/main" id="{F2BCEB12-319B-4D8F-AA3D-3A34FF0CF8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1890706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4">
              <a:extLst>
                <a:ext uri="{FF2B5EF4-FFF2-40B4-BE49-F238E27FC236}">
                  <a16:creationId xmlns:a16="http://schemas.microsoft.com/office/drawing/2014/main" id="{C97506DA-2376-478D-B84C-73806BF1EC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-256616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35">
              <a:extLst>
                <a:ext uri="{FF2B5EF4-FFF2-40B4-BE49-F238E27FC236}">
                  <a16:creationId xmlns:a16="http://schemas.microsoft.com/office/drawing/2014/main" id="{FA4D39A1-8D1C-412F-86F0-156A0DE4B2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362" y="-323844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36">
              <a:extLst>
                <a:ext uri="{FF2B5EF4-FFF2-40B4-BE49-F238E27FC236}">
                  <a16:creationId xmlns:a16="http://schemas.microsoft.com/office/drawing/2014/main" id="{7E9E2AFA-FED5-494A-A2E9-0BEC3243E2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62" y="-39091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37">
              <a:extLst>
                <a:ext uri="{FF2B5EF4-FFF2-40B4-BE49-F238E27FC236}">
                  <a16:creationId xmlns:a16="http://schemas.microsoft.com/office/drawing/2014/main" id="{FFF43426-3CF2-4689-9E3A-6A05BB3215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1219219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38">
              <a:extLst>
                <a:ext uri="{FF2B5EF4-FFF2-40B4-BE49-F238E27FC236}">
                  <a16:creationId xmlns:a16="http://schemas.microsoft.com/office/drawing/2014/main" id="{B49B913D-25A0-44BE-9583-435124D6C7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1877213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BEF02638-34FB-44C6-B011-3B658EF72F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2555051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0">
              <a:extLst>
                <a:ext uri="{FF2B5EF4-FFF2-40B4-BE49-F238E27FC236}">
                  <a16:creationId xmlns:a16="http://schemas.microsoft.com/office/drawing/2014/main" id="{EF2B8BEA-F358-476A-8627-5FFA5B9FC4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3225744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5DE42A59-DB67-45F9-8E48-C082DB2A63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3894057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2">
              <a:extLst>
                <a:ext uri="{FF2B5EF4-FFF2-40B4-BE49-F238E27FC236}">
                  <a16:creationId xmlns:a16="http://schemas.microsoft.com/office/drawing/2014/main" id="{A2C8DA6E-4518-4B58-BF37-E6EE2C87F1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1" y="-4568720"/>
              <a:ext cx="155251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3">
              <a:extLst>
                <a:ext uri="{FF2B5EF4-FFF2-40B4-BE49-F238E27FC236}">
                  <a16:creationId xmlns:a16="http://schemas.microsoft.com/office/drawing/2014/main" id="{195083E2-0F2A-4C09-8F3F-13FE354CBB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524258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4">
              <a:extLst>
                <a:ext uri="{FF2B5EF4-FFF2-40B4-BE49-F238E27FC236}">
                  <a16:creationId xmlns:a16="http://schemas.microsoft.com/office/drawing/2014/main" id="{94761601-55F1-4C30-9349-27B36456E7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117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45">
              <a:extLst>
                <a:ext uri="{FF2B5EF4-FFF2-40B4-BE49-F238E27FC236}">
                  <a16:creationId xmlns:a16="http://schemas.microsoft.com/office/drawing/2014/main" id="{B07ACF68-E938-497B-BA00-2BF430ACA2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30" y="-65911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B304E0AF-FAD6-4B7B-B742-0B3A4A319C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308" y="-1889119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47">
              <a:extLst>
                <a:ext uri="{FF2B5EF4-FFF2-40B4-BE49-F238E27FC236}">
                  <a16:creationId xmlns:a16="http://schemas.microsoft.com/office/drawing/2014/main" id="{C4079ABF-5074-417F-8B93-67C5E78328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2562194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48">
              <a:extLst>
                <a:ext uri="{FF2B5EF4-FFF2-40B4-BE49-F238E27FC236}">
                  <a16:creationId xmlns:a16="http://schemas.microsoft.com/office/drawing/2014/main" id="{A790AF9B-06EF-4E97-AE1F-C1F0D3D59F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49">
              <a:extLst>
                <a:ext uri="{FF2B5EF4-FFF2-40B4-BE49-F238E27FC236}">
                  <a16:creationId xmlns:a16="http://schemas.microsoft.com/office/drawing/2014/main" id="{EAA0C50A-3E7A-46BB-A265-59CEBBB3FF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8" y="-3906757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0">
              <a:extLst>
                <a:ext uri="{FF2B5EF4-FFF2-40B4-BE49-F238E27FC236}">
                  <a16:creationId xmlns:a16="http://schemas.microsoft.com/office/drawing/2014/main" id="{E946676A-09B6-4DF2-9413-95002DBE0E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5" y="-4576657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1">
              <a:extLst>
                <a:ext uri="{FF2B5EF4-FFF2-40B4-BE49-F238E27FC236}">
                  <a16:creationId xmlns:a16="http://schemas.microsoft.com/office/drawing/2014/main" id="{066E6284-3622-4CA3-822A-6034925E62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42" y="-52497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2">
              <a:extLst>
                <a:ext uri="{FF2B5EF4-FFF2-40B4-BE49-F238E27FC236}">
                  <a16:creationId xmlns:a16="http://schemas.microsoft.com/office/drawing/2014/main" id="{66E6FB57-5D30-4348-9F3B-9BF028BF3D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9" y="-5919633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3">
              <a:extLst>
                <a:ext uri="{FF2B5EF4-FFF2-40B4-BE49-F238E27FC236}">
                  <a16:creationId xmlns:a16="http://schemas.microsoft.com/office/drawing/2014/main" id="{CAC3832B-5A30-48AD-A2F7-21D2145722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89" y="-3228125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4">
              <a:extLst>
                <a:ext uri="{FF2B5EF4-FFF2-40B4-BE49-F238E27FC236}">
                  <a16:creationId xmlns:a16="http://schemas.microsoft.com/office/drawing/2014/main" id="{487F0164-33BC-4408-B2BC-1652D2F1FA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38932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55">
              <a:extLst>
                <a:ext uri="{FF2B5EF4-FFF2-40B4-BE49-F238E27FC236}">
                  <a16:creationId xmlns:a16="http://schemas.microsoft.com/office/drawing/2014/main" id="{5DFCB2B5-E21C-4CCF-953D-2ACE2D2D24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4" y="-4565545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3E7EDB89-E10A-4CB8-B2C8-0DBB2E4F7D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-5235446"/>
              <a:ext cx="155251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009C22F5-A0CD-4677-B4F7-925B5B2618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590852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58">
              <a:extLst>
                <a:ext uri="{FF2B5EF4-FFF2-40B4-BE49-F238E27FC236}">
                  <a16:creationId xmlns:a16="http://schemas.microsoft.com/office/drawing/2014/main" id="{0C0889F7-8E3C-48A3-BC12-323E01481C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6" y="-6579214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59">
              <a:extLst>
                <a:ext uri="{FF2B5EF4-FFF2-40B4-BE49-F238E27FC236}">
                  <a16:creationId xmlns:a16="http://schemas.microsoft.com/office/drawing/2014/main" id="{98006FF5-9F61-4B28-BBC6-D87C38DB52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3" y="-7257052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0">
              <a:extLst>
                <a:ext uri="{FF2B5EF4-FFF2-40B4-BE49-F238E27FC236}">
                  <a16:creationId xmlns:a16="http://schemas.microsoft.com/office/drawing/2014/main" id="{A155256A-8376-4F7E-9A3D-D18376E189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774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1">
              <a:extLst>
                <a:ext uri="{FF2B5EF4-FFF2-40B4-BE49-F238E27FC236}">
                  <a16:creationId xmlns:a16="http://schemas.microsoft.com/office/drawing/2014/main" id="{061238CE-AC7A-48EF-81C7-06BD9678D9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23" y="-8605583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2">
              <a:extLst>
                <a:ext uri="{FF2B5EF4-FFF2-40B4-BE49-F238E27FC236}">
                  <a16:creationId xmlns:a16="http://schemas.microsoft.com/office/drawing/2014/main" id="{EBD1A9AB-6A91-41EA-A8A0-F44C24B9A5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1" y="-389882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3">
              <a:extLst>
                <a:ext uri="{FF2B5EF4-FFF2-40B4-BE49-F238E27FC236}">
                  <a16:creationId xmlns:a16="http://schemas.microsoft.com/office/drawing/2014/main" id="{D02660F8-B76E-4C0F-B3D2-153132624E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4571895"/>
              <a:ext cx="1549344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4">
              <a:extLst>
                <a:ext uri="{FF2B5EF4-FFF2-40B4-BE49-F238E27FC236}">
                  <a16:creationId xmlns:a16="http://schemas.microsoft.com/office/drawing/2014/main" id="{0C460C9D-243F-4BDD-A7C7-52804974A1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5243383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65">
              <a:extLst>
                <a:ext uri="{FF2B5EF4-FFF2-40B4-BE49-F238E27FC236}">
                  <a16:creationId xmlns:a16="http://schemas.microsoft.com/office/drawing/2014/main" id="{6283336C-40D2-45E4-AAFC-CADE01398F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592042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66">
              <a:extLst>
                <a:ext uri="{FF2B5EF4-FFF2-40B4-BE49-F238E27FC236}">
                  <a16:creationId xmlns:a16="http://schemas.microsoft.com/office/drawing/2014/main" id="{4058963D-7196-4FF1-8202-BBD9E5BF2D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6591120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67">
              <a:extLst>
                <a:ext uri="{FF2B5EF4-FFF2-40B4-BE49-F238E27FC236}">
                  <a16:creationId xmlns:a16="http://schemas.microsoft.com/office/drawing/2014/main" id="{9D705427-2E26-4306-94B3-FB505BB7E1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29" y="-726340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68">
              <a:extLst>
                <a:ext uri="{FF2B5EF4-FFF2-40B4-BE49-F238E27FC236}">
                  <a16:creationId xmlns:a16="http://schemas.microsoft.com/office/drawing/2014/main" id="{8B1E758A-AE11-4B92-97A0-5D8A08CD91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4373" y="-7934889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69">
              <a:extLst>
                <a:ext uri="{FF2B5EF4-FFF2-40B4-BE49-F238E27FC236}">
                  <a16:creationId xmlns:a16="http://schemas.microsoft.com/office/drawing/2014/main" id="{2B67F0FB-F808-4AAB-AB45-1D7129EEFD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8" y="-5243382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0">
              <a:extLst>
                <a:ext uri="{FF2B5EF4-FFF2-40B4-BE49-F238E27FC236}">
                  <a16:creationId xmlns:a16="http://schemas.microsoft.com/office/drawing/2014/main" id="{A5FBC13B-34A5-4556-8B6C-79C603B76D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057" y="-5908521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1">
              <a:extLst>
                <a:ext uri="{FF2B5EF4-FFF2-40B4-BE49-F238E27FC236}">
                  <a16:creationId xmlns:a16="http://schemas.microsoft.com/office/drawing/2014/main" id="{CC62E0B9-5BA8-4FB9-87EF-18816DE684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869" y="-6580802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2">
              <a:extLst>
                <a:ext uri="{FF2B5EF4-FFF2-40B4-BE49-F238E27FC236}">
                  <a16:creationId xmlns:a16="http://schemas.microsoft.com/office/drawing/2014/main" id="{24C6452F-493F-4F1B-9AE5-1A20698E32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7250702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917A7DD9-258C-46DD-BCB7-198D491C7F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7923778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FC04CE65-169C-457A-8DC7-C92158552D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6" y="-8599234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52C0EA7-AB38-4D13-988E-9C15E6D68C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6" y="-9273103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0A188394-506B-4581-8E66-EA83854846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5141" y="-9943002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8FE1A2DF-A272-446B-A729-E684B99280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10616078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2AB4865D-9764-4221-91B8-44945461FB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4" y="-5913283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1CA22478-C35A-4648-8A89-D2F4819751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495" y="-658715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8CA3DDB6-1A82-4E0F-AF4F-764FBF76FD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103" y="-725705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7A409B8C-F464-4AE3-958A-79E7918C99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709" y="-7934889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27C1D66B-488A-4605-9C31-780FC9F0A2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860478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FC38DA86-516A-41C4-A32F-0228194E1F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9278658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F9EB5736-A3A1-4E1E-A078-48F883F551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30" y="-994935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EFF66A13-784B-40E1-AF63-B313D71C00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4155064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62396FB4-2CEA-4EC5-ACCC-C0CCA9E93B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70" y="349151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C793C9E3-189C-43AC-906B-49FD42450C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2817644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FBDEFC30-43BB-4B5C-A115-AE301351AF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214695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DF8EA0C0-FAA5-499D-8887-549066F585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190" y="147387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7442AC7B-AC6F-4603-820F-32D97569D5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796" y="803975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AC258C94-A375-417B-8ADC-4D910AC3E9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403" y="130900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6D92B4F0-8D76-48B3-94E0-4915C160F3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803" y="-54455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626AE592-9578-4163-B40C-5D52B49026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410" y="-121763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4">
              <a:extLst>
                <a:ext uri="{FF2B5EF4-FFF2-40B4-BE49-F238E27FC236}">
                  <a16:creationId xmlns:a16="http://schemas.microsoft.com/office/drawing/2014/main" id="{FEE51111-9440-4BFD-BB07-B9B05D4E6B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996" y="348516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95">
              <a:extLst>
                <a:ext uri="{FF2B5EF4-FFF2-40B4-BE49-F238E27FC236}">
                  <a16:creationId xmlns:a16="http://schemas.microsoft.com/office/drawing/2014/main" id="{FC45FB30-027E-44D4-9555-A0AD055BE2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2812089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96">
              <a:extLst>
                <a:ext uri="{FF2B5EF4-FFF2-40B4-BE49-F238E27FC236}">
                  <a16:creationId xmlns:a16="http://schemas.microsoft.com/office/drawing/2014/main" id="{D461B1D4-87C8-4014-B6F4-5585AB7D87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003" y="2136632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97">
              <a:extLst>
                <a:ext uri="{FF2B5EF4-FFF2-40B4-BE49-F238E27FC236}">
                  <a16:creationId xmlns:a16="http://schemas.microsoft.com/office/drawing/2014/main" id="{EA3C16CD-7406-4830-A76F-DD02E08497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1467526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98">
              <a:extLst>
                <a:ext uri="{FF2B5EF4-FFF2-40B4-BE49-F238E27FC236}">
                  <a16:creationId xmlns:a16="http://schemas.microsoft.com/office/drawing/2014/main" id="{25580DA9-2959-4616-9CA6-9643E679D0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79762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99">
              <a:extLst>
                <a:ext uri="{FF2B5EF4-FFF2-40B4-BE49-F238E27FC236}">
                  <a16:creationId xmlns:a16="http://schemas.microsoft.com/office/drawing/2014/main" id="{70AE093A-267A-4399-BBE8-B271CA9BCE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029" y="124551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0">
              <a:extLst>
                <a:ext uri="{FF2B5EF4-FFF2-40B4-BE49-F238E27FC236}">
                  <a16:creationId xmlns:a16="http://schemas.microsoft.com/office/drawing/2014/main" id="{3958F6FE-1A44-40DF-9B52-FC550FBFF7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842" y="-546144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1">
              <a:extLst>
                <a:ext uri="{FF2B5EF4-FFF2-40B4-BE49-F238E27FC236}">
                  <a16:creationId xmlns:a16="http://schemas.microsoft.com/office/drawing/2014/main" id="{857B6FA8-FAA1-4BA1-853C-4F79EE3174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214060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2">
              <a:extLst>
                <a:ext uri="{FF2B5EF4-FFF2-40B4-BE49-F238E27FC236}">
                  <a16:creationId xmlns:a16="http://schemas.microsoft.com/office/drawing/2014/main" id="{0EDAA040-943A-4B39-A114-31A5E0F9BD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1475463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3">
              <a:extLst>
                <a:ext uri="{FF2B5EF4-FFF2-40B4-BE49-F238E27FC236}">
                  <a16:creationId xmlns:a16="http://schemas.microsoft.com/office/drawing/2014/main" id="{E1B6A87B-CB9A-4B6F-926D-B0C92EC3B8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802388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4">
              <a:extLst>
                <a:ext uri="{FF2B5EF4-FFF2-40B4-BE49-F238E27FC236}">
                  <a16:creationId xmlns:a16="http://schemas.microsoft.com/office/drawing/2014/main" id="{9522E563-B4D2-4E3D-99C2-4FB0BC5981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131694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05">
              <a:extLst>
                <a:ext uri="{FF2B5EF4-FFF2-40B4-BE49-F238E27FC236}">
                  <a16:creationId xmlns:a16="http://schemas.microsoft.com/office/drawing/2014/main" id="{28B76E0D-51FB-4853-986D-453F8F87B8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540587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06">
              <a:extLst>
                <a:ext uri="{FF2B5EF4-FFF2-40B4-BE49-F238E27FC236}">
                  <a16:creationId xmlns:a16="http://schemas.microsoft.com/office/drawing/2014/main" id="{333AC51A-C5AA-425E-AEAC-EDEEF3B135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1211281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07">
              <a:extLst>
                <a:ext uri="{FF2B5EF4-FFF2-40B4-BE49-F238E27FC236}">
                  <a16:creationId xmlns:a16="http://schemas.microsoft.com/office/drawing/2014/main" id="{A456D411-9C1F-462D-811A-2E73A083AF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0" y="-1889118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08">
              <a:extLst>
                <a:ext uri="{FF2B5EF4-FFF2-40B4-BE49-F238E27FC236}">
                  <a16:creationId xmlns:a16="http://schemas.microsoft.com/office/drawing/2014/main" id="{A9E848C4-07A4-4337-9B00-4F9422D4A1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2555844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09">
              <a:extLst>
                <a:ext uri="{FF2B5EF4-FFF2-40B4-BE49-F238E27FC236}">
                  <a16:creationId xmlns:a16="http://schemas.microsoft.com/office/drawing/2014/main" id="{B2740C1D-3C7D-40F9-B9D8-524758BF65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010" y="-3228125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0">
              <a:extLst>
                <a:ext uri="{FF2B5EF4-FFF2-40B4-BE49-F238E27FC236}">
                  <a16:creationId xmlns:a16="http://schemas.microsoft.com/office/drawing/2014/main" id="{3BCABB01-D23D-4078-9513-4177AB81E8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147070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1">
              <a:extLst>
                <a:ext uri="{FF2B5EF4-FFF2-40B4-BE49-F238E27FC236}">
                  <a16:creationId xmlns:a16="http://schemas.microsoft.com/office/drawing/2014/main" id="{3CF52C2A-6EA4-4FA3-9765-AE8E4FB96E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796832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2">
              <a:extLst>
                <a:ext uri="{FF2B5EF4-FFF2-40B4-BE49-F238E27FC236}">
                  <a16:creationId xmlns:a16="http://schemas.microsoft.com/office/drawing/2014/main" id="{8C051F17-7D7A-47DE-85F1-1D0472ABD4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1261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3">
              <a:extLst>
                <a:ext uri="{FF2B5EF4-FFF2-40B4-BE49-F238E27FC236}">
                  <a16:creationId xmlns:a16="http://schemas.microsoft.com/office/drawing/2014/main" id="{460A604E-B818-48F7-B55B-21BF32E033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4693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4">
              <a:extLst>
                <a:ext uri="{FF2B5EF4-FFF2-40B4-BE49-F238E27FC236}">
                  <a16:creationId xmlns:a16="http://schemas.microsoft.com/office/drawing/2014/main" id="{5388009A-8F8F-4179-A9C7-42D625826C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12168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15">
              <a:extLst>
                <a:ext uri="{FF2B5EF4-FFF2-40B4-BE49-F238E27FC236}">
                  <a16:creationId xmlns:a16="http://schemas.microsoft.com/office/drawing/2014/main" id="{83B7E710-77C4-4C0C-87D2-B9B87E8207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-1889913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16">
              <a:extLst>
                <a:ext uri="{FF2B5EF4-FFF2-40B4-BE49-F238E27FC236}">
                  <a16:creationId xmlns:a16="http://schemas.microsoft.com/office/drawing/2014/main" id="{8AEDAFBA-90A4-4E6D-A74E-CDD7208FF5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23" y="-256536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17">
              <a:extLst>
                <a:ext uri="{FF2B5EF4-FFF2-40B4-BE49-F238E27FC236}">
                  <a16:creationId xmlns:a16="http://schemas.microsoft.com/office/drawing/2014/main" id="{C2941AD3-FE7C-4C3C-8AF0-A0F2EA166B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4" y="12534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18">
              <a:extLst>
                <a:ext uri="{FF2B5EF4-FFF2-40B4-BE49-F238E27FC236}">
                  <a16:creationId xmlns:a16="http://schemas.microsoft.com/office/drawing/2014/main" id="{E866A38F-C23B-4989-A0FF-1FE6FB8749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0949" y="-539794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19">
              <a:extLst>
                <a:ext uri="{FF2B5EF4-FFF2-40B4-BE49-F238E27FC236}">
                  <a16:creationId xmlns:a16="http://schemas.microsoft.com/office/drawing/2014/main" id="{3A79515B-FF27-43C0-B593-76612E8A35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56" y="-1212869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0">
              <a:extLst>
                <a:ext uri="{FF2B5EF4-FFF2-40B4-BE49-F238E27FC236}">
                  <a16:creationId xmlns:a16="http://schemas.microsoft.com/office/drawing/2014/main" id="{8A8CC876-35EB-4007-ACB8-0440E7C23A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63" y="-1882769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1">
              <a:extLst>
                <a:ext uri="{FF2B5EF4-FFF2-40B4-BE49-F238E27FC236}">
                  <a16:creationId xmlns:a16="http://schemas.microsoft.com/office/drawing/2014/main" id="{1F9C91FC-382A-4628-8E32-23D05DC5ED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2555844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2">
              <a:extLst>
                <a:ext uri="{FF2B5EF4-FFF2-40B4-BE49-F238E27FC236}">
                  <a16:creationId xmlns:a16="http://schemas.microsoft.com/office/drawing/2014/main" id="{C3FC0F68-7544-41F8-8C45-1C8DD953D8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3">
              <a:extLst>
                <a:ext uri="{FF2B5EF4-FFF2-40B4-BE49-F238E27FC236}">
                  <a16:creationId xmlns:a16="http://schemas.microsoft.com/office/drawing/2014/main" id="{300AE287-1AB7-4A2A-AA0B-7CBAF4D72F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3900407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4">
              <a:extLst>
                <a:ext uri="{FF2B5EF4-FFF2-40B4-BE49-F238E27FC236}">
                  <a16:creationId xmlns:a16="http://schemas.microsoft.com/office/drawing/2014/main" id="{08E07D0B-6705-4D0D-A20C-39106605C2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0" y="-4570308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25">
              <a:extLst>
                <a:ext uri="{FF2B5EF4-FFF2-40B4-BE49-F238E27FC236}">
                  <a16:creationId xmlns:a16="http://schemas.microsoft.com/office/drawing/2014/main" id="{04A312AB-D725-42EA-A233-0805EE594E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6" y="-52433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26">
              <a:extLst>
                <a:ext uri="{FF2B5EF4-FFF2-40B4-BE49-F238E27FC236}">
                  <a16:creationId xmlns:a16="http://schemas.microsoft.com/office/drawing/2014/main" id="{B5E049DE-9FA8-4A09-8437-EF7A9E908E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-545350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27">
              <a:extLst>
                <a:ext uri="{FF2B5EF4-FFF2-40B4-BE49-F238E27FC236}">
                  <a16:creationId xmlns:a16="http://schemas.microsoft.com/office/drawing/2014/main" id="{F9E60899-45EB-45A4-90F7-D08A9B38CC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9" y="-1218425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28">
              <a:extLst>
                <a:ext uri="{FF2B5EF4-FFF2-40B4-BE49-F238E27FC236}">
                  <a16:creationId xmlns:a16="http://schemas.microsoft.com/office/drawing/2014/main" id="{5953A134-9B0E-4314-9A90-47119CA461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18891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29">
              <a:extLst>
                <a:ext uri="{FF2B5EF4-FFF2-40B4-BE49-F238E27FC236}">
                  <a16:creationId xmlns:a16="http://schemas.microsoft.com/office/drawing/2014/main" id="{A5322003-732C-4B02-A949-186AC50BB8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5808" y="-2566956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0">
              <a:extLst>
                <a:ext uri="{FF2B5EF4-FFF2-40B4-BE49-F238E27FC236}">
                  <a16:creationId xmlns:a16="http://schemas.microsoft.com/office/drawing/2014/main" id="{17D94F2D-4C41-4C91-901D-9B4FF0EA7A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9415" y="-3236856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1">
              <a:extLst>
                <a:ext uri="{FF2B5EF4-FFF2-40B4-BE49-F238E27FC236}">
                  <a16:creationId xmlns:a16="http://schemas.microsoft.com/office/drawing/2014/main" id="{E114A49F-3D4C-4084-B46D-AF80973454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5" y="-3905963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2">
              <a:extLst>
                <a:ext uri="{FF2B5EF4-FFF2-40B4-BE49-F238E27FC236}">
                  <a16:creationId xmlns:a16="http://schemas.microsoft.com/office/drawing/2014/main" id="{1B138CCD-A2F5-4321-B7FB-39548D59C1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-4575863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3">
              <a:extLst>
                <a:ext uri="{FF2B5EF4-FFF2-40B4-BE49-F238E27FC236}">
                  <a16:creationId xmlns:a16="http://schemas.microsoft.com/office/drawing/2014/main" id="{3FBE5D8F-326D-4DDA-B4EC-16FA8F15C4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568" y="-1889912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4">
              <a:extLst>
                <a:ext uri="{FF2B5EF4-FFF2-40B4-BE49-F238E27FC236}">
                  <a16:creationId xmlns:a16="http://schemas.microsoft.com/office/drawing/2014/main" id="{CB935F4A-EB9B-467E-9B1D-A94AE62E36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136" y="-2548700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35">
              <a:extLst>
                <a:ext uri="{FF2B5EF4-FFF2-40B4-BE49-F238E27FC236}">
                  <a16:creationId xmlns:a16="http://schemas.microsoft.com/office/drawing/2014/main" id="{AECBAB60-548B-487B-8CE3-59370302DB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3226538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36">
              <a:extLst>
                <a:ext uri="{FF2B5EF4-FFF2-40B4-BE49-F238E27FC236}">
                  <a16:creationId xmlns:a16="http://schemas.microsoft.com/office/drawing/2014/main" id="{CBAF8A2F-F4EC-4FD4-925C-CC2B2DBA31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3891676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37">
              <a:extLst>
                <a:ext uri="{FF2B5EF4-FFF2-40B4-BE49-F238E27FC236}">
                  <a16:creationId xmlns:a16="http://schemas.microsoft.com/office/drawing/2014/main" id="{5A5B0275-7CC4-45C9-BBAD-1AAE162514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2" y="-4565545"/>
              <a:ext cx="1549344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38">
              <a:extLst>
                <a:ext uri="{FF2B5EF4-FFF2-40B4-BE49-F238E27FC236}">
                  <a16:creationId xmlns:a16="http://schemas.microsoft.com/office/drawing/2014/main" id="{AC5AE257-A882-498F-A512-72E021E9F3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5237033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39">
              <a:extLst>
                <a:ext uri="{FF2B5EF4-FFF2-40B4-BE49-F238E27FC236}">
                  <a16:creationId xmlns:a16="http://schemas.microsoft.com/office/drawing/2014/main" id="{63D8CADB-AB6B-42BF-A46E-90E303EB4A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170" y="-591407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0">
              <a:extLst>
                <a:ext uri="{FF2B5EF4-FFF2-40B4-BE49-F238E27FC236}">
                  <a16:creationId xmlns:a16="http://schemas.microsoft.com/office/drawing/2014/main" id="{85E25D94-92CE-4AF2-9D2C-198F68175D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6584771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1">
              <a:extLst>
                <a:ext uri="{FF2B5EF4-FFF2-40B4-BE49-F238E27FC236}">
                  <a16:creationId xmlns:a16="http://schemas.microsoft.com/office/drawing/2014/main" id="{F2238D5A-70C3-4FEC-9FB9-1720A1A279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384" y="-725705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2">
              <a:extLst>
                <a:ext uri="{FF2B5EF4-FFF2-40B4-BE49-F238E27FC236}">
                  <a16:creationId xmlns:a16="http://schemas.microsoft.com/office/drawing/2014/main" id="{AE08E16D-761A-45A1-B67E-B0FCCEDE40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969" y="-2560607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3">
              <a:extLst>
                <a:ext uri="{FF2B5EF4-FFF2-40B4-BE49-F238E27FC236}">
                  <a16:creationId xmlns:a16="http://schemas.microsoft.com/office/drawing/2014/main" id="{BE4C915B-A193-49DF-82B7-E741B29380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1" y="-3233681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4">
              <a:extLst>
                <a:ext uri="{FF2B5EF4-FFF2-40B4-BE49-F238E27FC236}">
                  <a16:creationId xmlns:a16="http://schemas.microsoft.com/office/drawing/2014/main" id="{717A0707-5E22-4BD3-B530-7AB862D606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45">
              <a:extLst>
                <a:ext uri="{FF2B5EF4-FFF2-40B4-BE49-F238E27FC236}">
                  <a16:creationId xmlns:a16="http://schemas.microsoft.com/office/drawing/2014/main" id="{092D799A-C647-45E1-943B-C0C9A3986D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4576657"/>
              <a:ext cx="155251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46">
              <a:extLst>
                <a:ext uri="{FF2B5EF4-FFF2-40B4-BE49-F238E27FC236}">
                  <a16:creationId xmlns:a16="http://schemas.microsoft.com/office/drawing/2014/main" id="{A85B3D91-BC31-4E79-B37F-F67B29AEA6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395" y="-5248145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47">
              <a:extLst>
                <a:ext uri="{FF2B5EF4-FFF2-40B4-BE49-F238E27FC236}">
                  <a16:creationId xmlns:a16="http://schemas.microsoft.com/office/drawing/2014/main" id="{CD6948AF-4657-45CE-ACE1-F9BE0E2E92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92042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48">
              <a:extLst>
                <a:ext uri="{FF2B5EF4-FFF2-40B4-BE49-F238E27FC236}">
                  <a16:creationId xmlns:a16="http://schemas.microsoft.com/office/drawing/2014/main" id="{EA19A8A2-98E6-494A-AA69-FCA7C73935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022" y="-6595883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49">
              <a:extLst>
                <a:ext uri="{FF2B5EF4-FFF2-40B4-BE49-F238E27FC236}">
                  <a16:creationId xmlns:a16="http://schemas.microsoft.com/office/drawing/2014/main" id="{D504FDD6-2A21-4321-AA69-6A92115D92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6548" y="-3899613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0">
              <a:extLst>
                <a:ext uri="{FF2B5EF4-FFF2-40B4-BE49-F238E27FC236}">
                  <a16:creationId xmlns:a16="http://schemas.microsoft.com/office/drawing/2014/main" id="{4A782526-A7EA-400A-BACE-CDE4653E62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8" y="-456395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1">
              <a:extLst>
                <a:ext uri="{FF2B5EF4-FFF2-40B4-BE49-F238E27FC236}">
                  <a16:creationId xmlns:a16="http://schemas.microsoft.com/office/drawing/2014/main" id="{FC57D6CD-57B6-45D6-9266-BFBC1D7684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4" y="-5237032"/>
              <a:ext cx="1552519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2">
              <a:extLst>
                <a:ext uri="{FF2B5EF4-FFF2-40B4-BE49-F238E27FC236}">
                  <a16:creationId xmlns:a16="http://schemas.microsoft.com/office/drawing/2014/main" id="{9A43226E-37C0-435E-922C-97E8F4D77D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5907727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3">
              <a:extLst>
                <a:ext uri="{FF2B5EF4-FFF2-40B4-BE49-F238E27FC236}">
                  <a16:creationId xmlns:a16="http://schemas.microsoft.com/office/drawing/2014/main" id="{E54729C1-02D8-4BA6-B1BF-FB76478528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49" y="-658080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4">
              <a:extLst>
                <a:ext uri="{FF2B5EF4-FFF2-40B4-BE49-F238E27FC236}">
                  <a16:creationId xmlns:a16="http://schemas.microsoft.com/office/drawing/2014/main" id="{FCDC8D85-18E2-427F-98D9-8D7FA8C05A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-725229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55">
              <a:extLst>
                <a:ext uri="{FF2B5EF4-FFF2-40B4-BE49-F238E27FC236}">
                  <a16:creationId xmlns:a16="http://schemas.microsoft.com/office/drawing/2014/main" id="{88D91389-70E5-4F95-856C-5963F7B318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2933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56">
              <a:extLst>
                <a:ext uri="{FF2B5EF4-FFF2-40B4-BE49-F238E27FC236}">
                  <a16:creationId xmlns:a16="http://schemas.microsoft.com/office/drawing/2014/main" id="{E376C5AB-95DD-4AC7-A2B4-8CF6205A9B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859526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57">
              <a:extLst>
                <a:ext uri="{FF2B5EF4-FFF2-40B4-BE49-F238E27FC236}">
                  <a16:creationId xmlns:a16="http://schemas.microsoft.com/office/drawing/2014/main" id="{2D3BFB81-FE3D-4844-A835-BE955523A8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77" y="-9273102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58">
              <a:extLst>
                <a:ext uri="{FF2B5EF4-FFF2-40B4-BE49-F238E27FC236}">
                  <a16:creationId xmlns:a16="http://schemas.microsoft.com/office/drawing/2014/main" id="{D9621659-F6EC-4A94-BED8-647D61B1E9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110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59">
              <a:extLst>
                <a:ext uri="{FF2B5EF4-FFF2-40B4-BE49-F238E27FC236}">
                  <a16:creationId xmlns:a16="http://schemas.microsoft.com/office/drawing/2014/main" id="{C51BE669-C67E-4070-B1D3-4F7701FF11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7" y="-5244176"/>
              <a:ext cx="155251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0">
              <a:extLst>
                <a:ext uri="{FF2B5EF4-FFF2-40B4-BE49-F238E27FC236}">
                  <a16:creationId xmlns:a16="http://schemas.microsoft.com/office/drawing/2014/main" id="{34D9ED3E-A4CA-4291-A549-E1CEA2E4EC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9140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1">
              <a:extLst>
                <a:ext uri="{FF2B5EF4-FFF2-40B4-BE49-F238E27FC236}">
                  <a16:creationId xmlns:a16="http://schemas.microsoft.com/office/drawing/2014/main" id="{D7DF8201-9C96-4159-AC0B-E2341F55C7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3" y="-6592708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2">
              <a:extLst>
                <a:ext uri="{FF2B5EF4-FFF2-40B4-BE49-F238E27FC236}">
                  <a16:creationId xmlns:a16="http://schemas.microsoft.com/office/drawing/2014/main" id="{B3665DC1-6EBA-4119-9AE1-5448AFF9CE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69027" y="-7257846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3">
              <a:extLst>
                <a:ext uri="{FF2B5EF4-FFF2-40B4-BE49-F238E27FC236}">
                  <a16:creationId xmlns:a16="http://schemas.microsoft.com/office/drawing/2014/main" id="{5F96F70A-B0B4-464C-800A-150417FBCE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1839" y="-79364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4">
              <a:extLst>
                <a:ext uri="{FF2B5EF4-FFF2-40B4-BE49-F238E27FC236}">
                  <a16:creationId xmlns:a16="http://schemas.microsoft.com/office/drawing/2014/main" id="{1B7053FC-2894-49C3-BAD5-B515283B24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5446" y="-860637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65">
              <a:extLst>
                <a:ext uri="{FF2B5EF4-FFF2-40B4-BE49-F238E27FC236}">
                  <a16:creationId xmlns:a16="http://schemas.microsoft.com/office/drawing/2014/main" id="{BE543019-0D1D-42C0-89F7-4EFD2A4317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0" y="27581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66">
              <a:extLst>
                <a:ext uri="{FF2B5EF4-FFF2-40B4-BE49-F238E27FC236}">
                  <a16:creationId xmlns:a16="http://schemas.microsoft.com/office/drawing/2014/main" id="{5A61E7B8-4DC5-47C5-8872-F24BFCAE5C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20866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67">
              <a:extLst>
                <a:ext uri="{FF2B5EF4-FFF2-40B4-BE49-F238E27FC236}">
                  <a16:creationId xmlns:a16="http://schemas.microsoft.com/office/drawing/2014/main" id="{5A30A16A-37DA-4293-8D2F-100DDE9317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74683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68">
              <a:extLst>
                <a:ext uri="{FF2B5EF4-FFF2-40B4-BE49-F238E27FC236}">
                  <a16:creationId xmlns:a16="http://schemas.microsoft.com/office/drawing/2014/main" id="{F53F6AFB-BF62-47A4-964C-18ACC9CBAB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7614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69">
              <a:extLst>
                <a:ext uri="{FF2B5EF4-FFF2-40B4-BE49-F238E27FC236}">
                  <a16:creationId xmlns:a16="http://schemas.microsoft.com/office/drawing/2014/main" id="{CA658BDC-A8D0-4D86-B93D-E7F8960AE4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0">
              <a:extLst>
                <a:ext uri="{FF2B5EF4-FFF2-40B4-BE49-F238E27FC236}">
                  <a16:creationId xmlns:a16="http://schemas.microsoft.com/office/drawing/2014/main" id="{E902EA87-1259-4728-AFF0-C8A1018C27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295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1">
              <a:extLst>
                <a:ext uri="{FF2B5EF4-FFF2-40B4-BE49-F238E27FC236}">
                  <a16:creationId xmlns:a16="http://schemas.microsoft.com/office/drawing/2014/main" id="{7E2FBAFF-AC0F-4CD5-8DD3-8D90CEA6F3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678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2">
              <a:extLst>
                <a:ext uri="{FF2B5EF4-FFF2-40B4-BE49-F238E27FC236}">
                  <a16:creationId xmlns:a16="http://schemas.microsoft.com/office/drawing/2014/main" id="{E6355B0F-C802-4819-B2F8-A5D6F78274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377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3">
              <a:extLst>
                <a:ext uri="{FF2B5EF4-FFF2-40B4-BE49-F238E27FC236}">
                  <a16:creationId xmlns:a16="http://schemas.microsoft.com/office/drawing/2014/main" id="{EF58F442-2608-4C22-9BD3-BD053EBAB5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5" y="-52790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74">
              <a:extLst>
                <a:ext uri="{FF2B5EF4-FFF2-40B4-BE49-F238E27FC236}">
                  <a16:creationId xmlns:a16="http://schemas.microsoft.com/office/drawing/2014/main" id="{1C2EE7F0-616F-4339-8706-1B5E00C259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206" y="-594978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75">
              <a:extLst>
                <a:ext uri="{FF2B5EF4-FFF2-40B4-BE49-F238E27FC236}">
                  <a16:creationId xmlns:a16="http://schemas.microsoft.com/office/drawing/2014/main" id="{7A3F4928-AD45-46F4-820B-7504FA7C97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76">
              <a:extLst>
                <a:ext uri="{FF2B5EF4-FFF2-40B4-BE49-F238E27FC236}">
                  <a16:creationId xmlns:a16="http://schemas.microsoft.com/office/drawing/2014/main" id="{F998065A-8C1E-46C0-9A43-59A464CEF2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366" y="2750978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77">
              <a:extLst>
                <a:ext uri="{FF2B5EF4-FFF2-40B4-BE49-F238E27FC236}">
                  <a16:creationId xmlns:a16="http://schemas.microsoft.com/office/drawing/2014/main" id="{C0267A02-157A-4B10-A70A-EAD3739E32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5" y="141197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78">
              <a:extLst>
                <a:ext uri="{FF2B5EF4-FFF2-40B4-BE49-F238E27FC236}">
                  <a16:creationId xmlns:a16="http://schemas.microsoft.com/office/drawing/2014/main" id="{E3E6FC0C-EE83-45E0-8FB3-E65123DF94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7404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79">
              <a:extLst>
                <a:ext uri="{FF2B5EF4-FFF2-40B4-BE49-F238E27FC236}">
                  <a16:creationId xmlns:a16="http://schemas.microsoft.com/office/drawing/2014/main" id="{9786ED75-D6D4-4F4B-B1BD-D6B6797092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4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0">
              <a:extLst>
                <a:ext uri="{FF2B5EF4-FFF2-40B4-BE49-F238E27FC236}">
                  <a16:creationId xmlns:a16="http://schemas.microsoft.com/office/drawing/2014/main" id="{4715F0C8-1291-4F53-A683-CBD0C16A61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327" y="-127001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1">
              <a:extLst>
                <a:ext uri="{FF2B5EF4-FFF2-40B4-BE49-F238E27FC236}">
                  <a16:creationId xmlns:a16="http://schemas.microsoft.com/office/drawing/2014/main" id="{C27C85DE-0785-4804-AA0B-B50D976AA5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234" y="-2609811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2">
              <a:extLst>
                <a:ext uri="{FF2B5EF4-FFF2-40B4-BE49-F238E27FC236}">
                  <a16:creationId xmlns:a16="http://schemas.microsoft.com/office/drawing/2014/main" id="{0EC8BEC6-BF67-4949-A82B-2C68599F7A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327574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3">
              <a:extLst>
                <a:ext uri="{FF2B5EF4-FFF2-40B4-BE49-F238E27FC236}">
                  <a16:creationId xmlns:a16="http://schemas.microsoft.com/office/drawing/2014/main" id="{04C01B77-1066-45EF-BA6C-39723C3002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1" y="-46155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84">
              <a:extLst>
                <a:ext uri="{FF2B5EF4-FFF2-40B4-BE49-F238E27FC236}">
                  <a16:creationId xmlns:a16="http://schemas.microsoft.com/office/drawing/2014/main" id="{7E9FD962-236A-4CCF-8598-D17C195DCD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464" y="-52862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85">
              <a:extLst>
                <a:ext uri="{FF2B5EF4-FFF2-40B4-BE49-F238E27FC236}">
                  <a16:creationId xmlns:a16="http://schemas.microsoft.com/office/drawing/2014/main" id="{F55D8E7F-B758-49BB-ACDE-9DFB7852BB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1" y="208663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86">
              <a:extLst>
                <a:ext uri="{FF2B5EF4-FFF2-40B4-BE49-F238E27FC236}">
                  <a16:creationId xmlns:a16="http://schemas.microsoft.com/office/drawing/2014/main" id="{E1E90BBA-85E4-4442-95BB-97C2B5D962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8" y="1414353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87">
              <a:extLst>
                <a:ext uri="{FF2B5EF4-FFF2-40B4-BE49-F238E27FC236}">
                  <a16:creationId xmlns:a16="http://schemas.microsoft.com/office/drawing/2014/main" id="{6236B3FB-C656-4CB2-B7A2-05186C94C9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9" y="74552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88">
              <a:extLst>
                <a:ext uri="{FF2B5EF4-FFF2-40B4-BE49-F238E27FC236}">
                  <a16:creationId xmlns:a16="http://schemas.microsoft.com/office/drawing/2014/main" id="{BEA999E3-291A-4EDF-8197-10757F53D7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596141"/>
              <a:ext cx="10635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89">
              <a:extLst>
                <a:ext uri="{FF2B5EF4-FFF2-40B4-BE49-F238E27FC236}">
                  <a16:creationId xmlns:a16="http://schemas.microsoft.com/office/drawing/2014/main" id="{12F4936F-B2AE-47DB-B812-0CE74815B6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0" y="-1932767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0">
              <a:extLst>
                <a:ext uri="{FF2B5EF4-FFF2-40B4-BE49-F238E27FC236}">
                  <a16:creationId xmlns:a16="http://schemas.microsoft.com/office/drawing/2014/main" id="{84235D77-C75C-4157-B5BE-76D38978F5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6636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1">
              <a:extLst>
                <a:ext uri="{FF2B5EF4-FFF2-40B4-BE49-F238E27FC236}">
                  <a16:creationId xmlns:a16="http://schemas.microsoft.com/office/drawing/2014/main" id="{EDE8BE22-BF3F-4D87-9202-B03AB258CF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2" y="-3940086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2">
              <a:extLst>
                <a:ext uri="{FF2B5EF4-FFF2-40B4-BE49-F238E27FC236}">
                  <a16:creationId xmlns:a16="http://schemas.microsoft.com/office/drawing/2014/main" id="{5A5A425E-9E4F-450C-A6A7-1418FBE63C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09987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3">
              <a:extLst>
                <a:ext uri="{FF2B5EF4-FFF2-40B4-BE49-F238E27FC236}">
                  <a16:creationId xmlns:a16="http://schemas.microsoft.com/office/drawing/2014/main" id="{3FCE5947-F59A-4267-9F48-4FAB425501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058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194">
              <a:extLst>
                <a:ext uri="{FF2B5EF4-FFF2-40B4-BE49-F238E27FC236}">
                  <a16:creationId xmlns:a16="http://schemas.microsoft.com/office/drawing/2014/main" id="{9319E7C3-5396-43CF-9EBC-EF4E8F667A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8638" y="-6616513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195">
              <a:extLst>
                <a:ext uri="{FF2B5EF4-FFF2-40B4-BE49-F238E27FC236}">
                  <a16:creationId xmlns:a16="http://schemas.microsoft.com/office/drawing/2014/main" id="{C573DDD2-B69D-4E10-A687-E201E82483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196">
              <a:extLst>
                <a:ext uri="{FF2B5EF4-FFF2-40B4-BE49-F238E27FC236}">
                  <a16:creationId xmlns:a16="http://schemas.microsoft.com/office/drawing/2014/main" id="{24B72ADE-63DB-4D79-B0C9-D25106E768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197">
              <a:extLst>
                <a:ext uri="{FF2B5EF4-FFF2-40B4-BE49-F238E27FC236}">
                  <a16:creationId xmlns:a16="http://schemas.microsoft.com/office/drawing/2014/main" id="{17F31B0C-4247-4B09-BF46-9B1EE335FB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7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198">
              <a:extLst>
                <a:ext uri="{FF2B5EF4-FFF2-40B4-BE49-F238E27FC236}">
                  <a16:creationId xmlns:a16="http://schemas.microsoft.com/office/drawing/2014/main" id="{82CD642F-7092-4B77-9692-6EF78ED838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199">
              <a:extLst>
                <a:ext uri="{FF2B5EF4-FFF2-40B4-BE49-F238E27FC236}">
                  <a16:creationId xmlns:a16="http://schemas.microsoft.com/office/drawing/2014/main" id="{C8DA9B02-ADE5-436B-A937-B388DEE702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0">
              <a:extLst>
                <a:ext uri="{FF2B5EF4-FFF2-40B4-BE49-F238E27FC236}">
                  <a16:creationId xmlns:a16="http://schemas.microsoft.com/office/drawing/2014/main" id="{3C2C066F-A008-418D-A002-1441390322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1">
              <a:extLst>
                <a:ext uri="{FF2B5EF4-FFF2-40B4-BE49-F238E27FC236}">
                  <a16:creationId xmlns:a16="http://schemas.microsoft.com/office/drawing/2014/main" id="{8BA62BCF-DF56-4071-8816-785719856C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-3280505"/>
              <a:ext cx="106359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2">
              <a:extLst>
                <a:ext uri="{FF2B5EF4-FFF2-40B4-BE49-F238E27FC236}">
                  <a16:creationId xmlns:a16="http://schemas.microsoft.com/office/drawing/2014/main" id="{3E5FC5B3-EA74-4C53-8375-FBFBC69FAD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04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03">
              <a:extLst>
                <a:ext uri="{FF2B5EF4-FFF2-40B4-BE49-F238E27FC236}">
                  <a16:creationId xmlns:a16="http://schemas.microsoft.com/office/drawing/2014/main" id="{35C361E9-5F48-47C8-814E-C56920BB2F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02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04">
              <a:extLst>
                <a:ext uri="{FF2B5EF4-FFF2-40B4-BE49-F238E27FC236}">
                  <a16:creationId xmlns:a16="http://schemas.microsoft.com/office/drawing/2014/main" id="{581CA368-17D3-41DC-BB50-C60B02D9A9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4" y="-596090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06">
              <a:extLst>
                <a:ext uri="{FF2B5EF4-FFF2-40B4-BE49-F238E27FC236}">
                  <a16:creationId xmlns:a16="http://schemas.microsoft.com/office/drawing/2014/main" id="{B2D89CF0-D9BC-4EC1-8D7A-64854F07FB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07">
              <a:extLst>
                <a:ext uri="{FF2B5EF4-FFF2-40B4-BE49-F238E27FC236}">
                  <a16:creationId xmlns:a16="http://schemas.microsoft.com/office/drawing/2014/main" id="{C2822DC4-59E4-4371-9A2A-2DFF4C261D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746834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08">
              <a:extLst>
                <a:ext uri="{FF2B5EF4-FFF2-40B4-BE49-F238E27FC236}">
                  <a16:creationId xmlns:a16="http://schemas.microsoft.com/office/drawing/2014/main" id="{5BAB2DAC-7542-41F7-97A9-5EE68E5C8C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09">
              <a:extLst>
                <a:ext uri="{FF2B5EF4-FFF2-40B4-BE49-F238E27FC236}">
                  <a16:creationId xmlns:a16="http://schemas.microsoft.com/office/drawing/2014/main" id="{B7DE7F7E-D6D7-409A-9543-B0B06348E6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3" y="-1263660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0">
              <a:extLst>
                <a:ext uri="{FF2B5EF4-FFF2-40B4-BE49-F238E27FC236}">
                  <a16:creationId xmlns:a16="http://schemas.microsoft.com/office/drawing/2014/main" id="{84974F35-5197-44D5-8A1D-3BF1687FED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4" y="-2601874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1">
              <a:extLst>
                <a:ext uri="{FF2B5EF4-FFF2-40B4-BE49-F238E27FC236}">
                  <a16:creationId xmlns:a16="http://schemas.microsoft.com/office/drawing/2014/main" id="{93B634BD-4657-440D-9026-FCADB74628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32678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2">
              <a:extLst>
                <a:ext uri="{FF2B5EF4-FFF2-40B4-BE49-F238E27FC236}">
                  <a16:creationId xmlns:a16="http://schemas.microsoft.com/office/drawing/2014/main" id="{E08461E2-D303-4BAF-9836-365AC3BC7B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6" y="-460760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3">
              <a:extLst>
                <a:ext uri="{FF2B5EF4-FFF2-40B4-BE49-F238E27FC236}">
                  <a16:creationId xmlns:a16="http://schemas.microsoft.com/office/drawing/2014/main" id="{18B732E0-0945-47E1-9718-D282AD91BA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78300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14">
              <a:extLst>
                <a:ext uri="{FF2B5EF4-FFF2-40B4-BE49-F238E27FC236}">
                  <a16:creationId xmlns:a16="http://schemas.microsoft.com/office/drawing/2014/main" id="{EF226868-4487-4344-8387-97E5D70471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203" y="-661413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15">
              <a:extLst>
                <a:ext uri="{FF2B5EF4-FFF2-40B4-BE49-F238E27FC236}">
                  <a16:creationId xmlns:a16="http://schemas.microsoft.com/office/drawing/2014/main" id="{AD1EEB0E-0AF0-4EC4-90F1-63876B6E8B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728403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16">
              <a:extLst>
                <a:ext uri="{FF2B5EF4-FFF2-40B4-BE49-F238E27FC236}">
                  <a16:creationId xmlns:a16="http://schemas.microsoft.com/office/drawing/2014/main" id="{E37B8F3C-6DE8-4E13-8FFD-EB0FB8DF2E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363" y="207393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17">
              <a:extLst>
                <a:ext uri="{FF2B5EF4-FFF2-40B4-BE49-F238E27FC236}">
                  <a16:creationId xmlns:a16="http://schemas.microsoft.com/office/drawing/2014/main" id="{1D19525E-D14E-4543-BD46-27BF55CFA6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3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18">
              <a:extLst>
                <a:ext uri="{FF2B5EF4-FFF2-40B4-BE49-F238E27FC236}">
                  <a16:creationId xmlns:a16="http://schemas.microsoft.com/office/drawing/2014/main" id="{8809FF76-6A02-4293-AB54-A198933D28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19">
              <a:extLst>
                <a:ext uri="{FF2B5EF4-FFF2-40B4-BE49-F238E27FC236}">
                  <a16:creationId xmlns:a16="http://schemas.microsoft.com/office/drawing/2014/main" id="{003692E5-3676-4BD4-AC1B-1979227020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0">
              <a:extLst>
                <a:ext uri="{FF2B5EF4-FFF2-40B4-BE49-F238E27FC236}">
                  <a16:creationId xmlns:a16="http://schemas.microsoft.com/office/drawing/2014/main" id="{D52E8760-4CDC-4B07-AA79-33213BA459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4" y="-194149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1">
              <a:extLst>
                <a:ext uri="{FF2B5EF4-FFF2-40B4-BE49-F238E27FC236}">
                  <a16:creationId xmlns:a16="http://schemas.microsoft.com/office/drawing/2014/main" id="{0CD3B28D-A9CC-44CE-9248-00AAC61125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4" y="-2611398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2">
              <a:extLst>
                <a:ext uri="{FF2B5EF4-FFF2-40B4-BE49-F238E27FC236}">
                  <a16:creationId xmlns:a16="http://schemas.microsoft.com/office/drawing/2014/main" id="{3863F7C5-E416-46FC-97AB-F85515BAEC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274" y="-394802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3">
              <a:extLst>
                <a:ext uri="{FF2B5EF4-FFF2-40B4-BE49-F238E27FC236}">
                  <a16:creationId xmlns:a16="http://schemas.microsoft.com/office/drawing/2014/main" id="{5A4A5D9E-38AB-4D96-8D6D-817911235E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4617924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24">
              <a:extLst>
                <a:ext uri="{FF2B5EF4-FFF2-40B4-BE49-F238E27FC236}">
                  <a16:creationId xmlns:a16="http://schemas.microsoft.com/office/drawing/2014/main" id="{1169225D-CB0C-48B2-BCC4-DDBBCAF176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595693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25">
              <a:extLst>
                <a:ext uri="{FF2B5EF4-FFF2-40B4-BE49-F238E27FC236}">
                  <a16:creationId xmlns:a16="http://schemas.microsoft.com/office/drawing/2014/main" id="{3F697259-2D33-4088-BA76-833687E1CF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4739" y="-662445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26">
              <a:extLst>
                <a:ext uri="{FF2B5EF4-FFF2-40B4-BE49-F238E27FC236}">
                  <a16:creationId xmlns:a16="http://schemas.microsoft.com/office/drawing/2014/main" id="{67A74493-2612-4275-9E0B-9151E34EF3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363" y="751596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27">
              <a:extLst>
                <a:ext uri="{FF2B5EF4-FFF2-40B4-BE49-F238E27FC236}">
                  <a16:creationId xmlns:a16="http://schemas.microsoft.com/office/drawing/2014/main" id="{6AE8D5CD-49D2-430E-8B0D-8C91C86AFA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80109"/>
              <a:ext cx="10635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28">
              <a:extLst>
                <a:ext uri="{FF2B5EF4-FFF2-40B4-BE49-F238E27FC236}">
                  <a16:creationId xmlns:a16="http://schemas.microsoft.com/office/drawing/2014/main" id="{4DD2D8D7-BA56-4DDD-A729-715689C819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29">
              <a:extLst>
                <a:ext uri="{FF2B5EF4-FFF2-40B4-BE49-F238E27FC236}">
                  <a16:creationId xmlns:a16="http://schemas.microsoft.com/office/drawing/2014/main" id="{D3EBEFFA-724C-4E71-B9E4-12780F4059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210" y="-1931973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0">
              <a:extLst>
                <a:ext uri="{FF2B5EF4-FFF2-40B4-BE49-F238E27FC236}">
                  <a16:creationId xmlns:a16="http://schemas.microsoft.com/office/drawing/2014/main" id="{D5339782-D54B-444B-B956-3109A9EEC3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1" y="-3268599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1">
              <a:extLst>
                <a:ext uri="{FF2B5EF4-FFF2-40B4-BE49-F238E27FC236}">
                  <a16:creationId xmlns:a16="http://schemas.microsoft.com/office/drawing/2014/main" id="{5CF87A19-A9E9-48E9-8DFA-7F348E43A7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2">
              <a:extLst>
                <a:ext uri="{FF2B5EF4-FFF2-40B4-BE49-F238E27FC236}">
                  <a16:creationId xmlns:a16="http://schemas.microsoft.com/office/drawing/2014/main" id="{1B617FC6-FF00-4E89-B4E3-0BADDC99FD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2" y="-527591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3">
              <a:extLst>
                <a:ext uri="{FF2B5EF4-FFF2-40B4-BE49-F238E27FC236}">
                  <a16:creationId xmlns:a16="http://schemas.microsoft.com/office/drawing/2014/main" id="{DB191BE4-DEEB-4A26-8EF9-CBFB6E094B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45025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34">
              <a:extLst>
                <a:ext uri="{FF2B5EF4-FFF2-40B4-BE49-F238E27FC236}">
                  <a16:creationId xmlns:a16="http://schemas.microsoft.com/office/drawing/2014/main" id="{437BFF30-441F-4CEB-BDC9-978432BB95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598905" y="-7281651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35">
              <a:extLst>
                <a:ext uri="{FF2B5EF4-FFF2-40B4-BE49-F238E27FC236}">
                  <a16:creationId xmlns:a16="http://schemas.microsoft.com/office/drawing/2014/main" id="{35D25242-71B8-48C7-9962-09B0A4627F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708" y="-795710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36">
              <a:extLst>
                <a:ext uri="{FF2B5EF4-FFF2-40B4-BE49-F238E27FC236}">
                  <a16:creationId xmlns:a16="http://schemas.microsoft.com/office/drawing/2014/main" id="{CD5E18B9-33B1-4A89-94CE-FFDA41A724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6" y="1411178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37">
              <a:extLst>
                <a:ext uri="{FF2B5EF4-FFF2-40B4-BE49-F238E27FC236}">
                  <a16:creationId xmlns:a16="http://schemas.microsoft.com/office/drawing/2014/main" id="{8C388703-8E52-4D1A-8A50-0FFE21ECD8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867" y="7357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38">
              <a:extLst>
                <a:ext uri="{FF2B5EF4-FFF2-40B4-BE49-F238E27FC236}">
                  <a16:creationId xmlns:a16="http://schemas.microsoft.com/office/drawing/2014/main" id="{0D1C8FF8-4BBF-469C-BA6D-97A10999AB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188" y="-60249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39">
              <a:extLst>
                <a:ext uri="{FF2B5EF4-FFF2-40B4-BE49-F238E27FC236}">
                  <a16:creationId xmlns:a16="http://schemas.microsoft.com/office/drawing/2014/main" id="{2621E5F0-84B3-478E-9C8B-548E6D6284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127001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0">
              <a:extLst>
                <a:ext uri="{FF2B5EF4-FFF2-40B4-BE49-F238E27FC236}">
                  <a16:creationId xmlns:a16="http://schemas.microsoft.com/office/drawing/2014/main" id="{66C7A286-1A53-4170-8C63-BE0BC06C87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8" y="-26090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1">
              <a:extLst>
                <a:ext uri="{FF2B5EF4-FFF2-40B4-BE49-F238E27FC236}">
                  <a16:creationId xmlns:a16="http://schemas.microsoft.com/office/drawing/2014/main" id="{716038E4-7D70-4A07-BA07-19311E8943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416" y="-3280504"/>
              <a:ext cx="106359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2">
              <a:extLst>
                <a:ext uri="{FF2B5EF4-FFF2-40B4-BE49-F238E27FC236}">
                  <a16:creationId xmlns:a16="http://schemas.microsoft.com/office/drawing/2014/main" id="{69CD3B90-2218-4ADE-88CD-896FA91222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1554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3">
              <a:extLst>
                <a:ext uri="{FF2B5EF4-FFF2-40B4-BE49-F238E27FC236}">
                  <a16:creationId xmlns:a16="http://schemas.microsoft.com/office/drawing/2014/main" id="{46BBE0AC-7E5F-4E1C-B7E2-02955AA42B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8544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44">
              <a:extLst>
                <a:ext uri="{FF2B5EF4-FFF2-40B4-BE49-F238E27FC236}">
                  <a16:creationId xmlns:a16="http://schemas.microsoft.com/office/drawing/2014/main" id="{DB258277-A873-45B2-A331-52999E6B04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306" y="-662524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45">
              <a:extLst>
                <a:ext uri="{FF2B5EF4-FFF2-40B4-BE49-F238E27FC236}">
                  <a16:creationId xmlns:a16="http://schemas.microsoft.com/office/drawing/2014/main" id="{CA676EA6-41E3-4C31-AB10-6A5ECE6FD5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966" y="-729673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46">
              <a:extLst>
                <a:ext uri="{FF2B5EF4-FFF2-40B4-BE49-F238E27FC236}">
                  <a16:creationId xmlns:a16="http://schemas.microsoft.com/office/drawing/2014/main" id="{BB47E8B0-D6D3-4FDE-A270-430BC869DB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620" y="83283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47">
              <a:extLst>
                <a:ext uri="{FF2B5EF4-FFF2-40B4-BE49-F238E27FC236}">
                  <a16:creationId xmlns:a16="http://schemas.microsoft.com/office/drawing/2014/main" id="{93BA8E24-F484-482E-A0AC-957D1751EE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899" y="-58899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48">
              <a:extLst>
                <a:ext uri="{FF2B5EF4-FFF2-40B4-BE49-F238E27FC236}">
                  <a16:creationId xmlns:a16="http://schemas.microsoft.com/office/drawing/2014/main" id="{57BE2AA4-B0C5-41B4-AE73-6FF8571C0B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013" y="-19327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49">
              <a:extLst>
                <a:ext uri="{FF2B5EF4-FFF2-40B4-BE49-F238E27FC236}">
                  <a16:creationId xmlns:a16="http://schemas.microsoft.com/office/drawing/2014/main" id="{55BBAF28-48ED-43C4-9378-2CFC799B49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0">
              <a:extLst>
                <a:ext uri="{FF2B5EF4-FFF2-40B4-BE49-F238E27FC236}">
                  <a16:creationId xmlns:a16="http://schemas.microsoft.com/office/drawing/2014/main" id="{D29ACA92-CF73-4EB0-94B7-3FE881CF31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1">
              <a:extLst>
                <a:ext uri="{FF2B5EF4-FFF2-40B4-BE49-F238E27FC236}">
                  <a16:creationId xmlns:a16="http://schemas.microsoft.com/office/drawing/2014/main" id="{DB1BC4A1-216E-4C25-A579-449BB0297B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443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2">
              <a:extLst>
                <a:ext uri="{FF2B5EF4-FFF2-40B4-BE49-F238E27FC236}">
                  <a16:creationId xmlns:a16="http://schemas.microsoft.com/office/drawing/2014/main" id="{C91D077C-CDBE-4D21-B818-938C553B43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0" y="-594820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3">
              <a:extLst>
                <a:ext uri="{FF2B5EF4-FFF2-40B4-BE49-F238E27FC236}">
                  <a16:creationId xmlns:a16="http://schemas.microsoft.com/office/drawing/2014/main" id="{27DEB362-6B87-43C9-87FC-A0B32EBA40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810" y="-6614131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54">
              <a:extLst>
                <a:ext uri="{FF2B5EF4-FFF2-40B4-BE49-F238E27FC236}">
                  <a16:creationId xmlns:a16="http://schemas.microsoft.com/office/drawing/2014/main" id="{B9799A71-8FD8-49B1-AE49-EFC9844A96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6" y="-7957901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55">
              <a:extLst>
                <a:ext uri="{FF2B5EF4-FFF2-40B4-BE49-F238E27FC236}">
                  <a16:creationId xmlns:a16="http://schemas.microsoft.com/office/drawing/2014/main" id="{CDFBB11B-4A55-4768-88A5-D9E4630544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29389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56">
              <a:extLst>
                <a:ext uri="{FF2B5EF4-FFF2-40B4-BE49-F238E27FC236}">
                  <a16:creationId xmlns:a16="http://schemas.microsoft.com/office/drawing/2014/main" id="{9B482B77-4E1F-4D32-AE6C-211A4928A9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7388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57">
              <a:extLst>
                <a:ext uri="{FF2B5EF4-FFF2-40B4-BE49-F238E27FC236}">
                  <a16:creationId xmlns:a16="http://schemas.microsoft.com/office/drawing/2014/main" id="{FE704EED-AD1B-4A8F-816F-F333A345D5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125" y="72171"/>
              <a:ext cx="103183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58">
              <a:extLst>
                <a:ext uri="{FF2B5EF4-FFF2-40B4-BE49-F238E27FC236}">
                  <a16:creationId xmlns:a16="http://schemas.microsoft.com/office/drawing/2014/main" id="{56278798-5907-486E-B399-6422A0D042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445" y="-12708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59">
              <a:extLst>
                <a:ext uri="{FF2B5EF4-FFF2-40B4-BE49-F238E27FC236}">
                  <a16:creationId xmlns:a16="http://schemas.microsoft.com/office/drawing/2014/main" id="{09C33495-BB4A-495E-BD1F-1C628CC4FF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4518" y="-19422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0">
              <a:extLst>
                <a:ext uri="{FF2B5EF4-FFF2-40B4-BE49-F238E27FC236}">
                  <a16:creationId xmlns:a16="http://schemas.microsoft.com/office/drawing/2014/main" id="{89FDE8CF-0575-4927-AAE1-6DAA8B9017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013" y="-328209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1">
              <a:extLst>
                <a:ext uri="{FF2B5EF4-FFF2-40B4-BE49-F238E27FC236}">
                  <a16:creationId xmlns:a16="http://schemas.microsoft.com/office/drawing/2014/main" id="{BE3DED5A-2CA8-4C10-85D5-9D483E19DD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80" y="-3948024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2">
              <a:extLst>
                <a:ext uri="{FF2B5EF4-FFF2-40B4-BE49-F238E27FC236}">
                  <a16:creationId xmlns:a16="http://schemas.microsoft.com/office/drawing/2014/main" id="{398C5109-AD24-4B38-AC1A-6F3728CD64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8" y="-528782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3">
              <a:extLst>
                <a:ext uri="{FF2B5EF4-FFF2-40B4-BE49-F238E27FC236}">
                  <a16:creationId xmlns:a16="http://schemas.microsoft.com/office/drawing/2014/main" id="{E6285BD4-6BC4-45FA-B604-5B6349B02D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851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64">
              <a:extLst>
                <a:ext uri="{FF2B5EF4-FFF2-40B4-BE49-F238E27FC236}">
                  <a16:creationId xmlns:a16="http://schemas.microsoft.com/office/drawing/2014/main" id="{738258E7-7047-4408-9C7B-FF0E6E3577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562" y="-72935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65">
              <a:extLst>
                <a:ext uri="{FF2B5EF4-FFF2-40B4-BE49-F238E27FC236}">
                  <a16:creationId xmlns:a16="http://schemas.microsoft.com/office/drawing/2014/main" id="{50248402-995A-4B40-A937-A0A82A76AB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223" y="-7969806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66">
              <a:extLst>
                <a:ext uri="{FF2B5EF4-FFF2-40B4-BE49-F238E27FC236}">
                  <a16:creationId xmlns:a16="http://schemas.microsoft.com/office/drawing/2014/main" id="{316CE3F1-7E29-4CA6-A4DF-B9078E27B1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-58979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67">
              <a:extLst>
                <a:ext uri="{FF2B5EF4-FFF2-40B4-BE49-F238E27FC236}">
                  <a16:creationId xmlns:a16="http://schemas.microsoft.com/office/drawing/2014/main" id="{FF582CB2-182D-4500-BA76-C94627034C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949" y="-126127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68">
              <a:extLst>
                <a:ext uri="{FF2B5EF4-FFF2-40B4-BE49-F238E27FC236}">
                  <a16:creationId xmlns:a16="http://schemas.microsoft.com/office/drawing/2014/main" id="{C3DBDA9F-9684-4759-9760-0C7F55F424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6" y="-2600286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69">
              <a:extLst>
                <a:ext uri="{FF2B5EF4-FFF2-40B4-BE49-F238E27FC236}">
                  <a16:creationId xmlns:a16="http://schemas.microsoft.com/office/drawing/2014/main" id="{1FCB171F-D2D1-4AAE-BCD4-C94E026D0F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931" y="-3266217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0">
              <a:extLst>
                <a:ext uri="{FF2B5EF4-FFF2-40B4-BE49-F238E27FC236}">
                  <a16:creationId xmlns:a16="http://schemas.microsoft.com/office/drawing/2014/main" id="{37141685-AB51-4764-AD83-106EF4B937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044" y="-4605225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1">
              <a:extLst>
                <a:ext uri="{FF2B5EF4-FFF2-40B4-BE49-F238E27FC236}">
                  <a16:creationId xmlns:a16="http://schemas.microsoft.com/office/drawing/2014/main" id="{E47AAA53-8084-4ACB-A40B-EF8FBC4539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5276712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2">
              <a:extLst>
                <a:ext uri="{FF2B5EF4-FFF2-40B4-BE49-F238E27FC236}">
                  <a16:creationId xmlns:a16="http://schemas.microsoft.com/office/drawing/2014/main" id="{02CAAD3A-AE26-4B10-9FCD-9731484569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492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3">
              <a:extLst>
                <a:ext uri="{FF2B5EF4-FFF2-40B4-BE49-F238E27FC236}">
                  <a16:creationId xmlns:a16="http://schemas.microsoft.com/office/drawing/2014/main" id="{9E04E265-7DAB-481A-8FEB-DEF1468466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6510" y="-7281651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74">
              <a:extLst>
                <a:ext uri="{FF2B5EF4-FFF2-40B4-BE49-F238E27FC236}">
                  <a16:creationId xmlns:a16="http://schemas.microsoft.com/office/drawing/2014/main" id="{A4C068CF-30FC-4573-9F07-CE5532933D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8" y="-86222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75">
              <a:extLst>
                <a:ext uri="{FF2B5EF4-FFF2-40B4-BE49-F238E27FC236}">
                  <a16:creationId xmlns:a16="http://schemas.microsoft.com/office/drawing/2014/main" id="{EFB672AE-2CFF-432A-B421-E768EB11E6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21316" y="-9292939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76">
              <a:extLst>
                <a:ext uri="{FF2B5EF4-FFF2-40B4-BE49-F238E27FC236}">
                  <a16:creationId xmlns:a16="http://schemas.microsoft.com/office/drawing/2014/main" id="{B71560EA-25D4-44D8-B78B-51325D4BAF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705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77">
              <a:extLst>
                <a:ext uri="{FF2B5EF4-FFF2-40B4-BE49-F238E27FC236}">
                  <a16:creationId xmlns:a16="http://schemas.microsoft.com/office/drawing/2014/main" id="{15EC61A2-ABF1-4166-8223-173198A148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4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78">
              <a:extLst>
                <a:ext uri="{FF2B5EF4-FFF2-40B4-BE49-F238E27FC236}">
                  <a16:creationId xmlns:a16="http://schemas.microsoft.com/office/drawing/2014/main" id="{DF12F2BF-F0AB-4D53-820E-5A19C20AB4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114" y="-193911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79">
              <a:extLst>
                <a:ext uri="{FF2B5EF4-FFF2-40B4-BE49-F238E27FC236}">
                  <a16:creationId xmlns:a16="http://schemas.microsoft.com/office/drawing/2014/main" id="{D9764B59-3A4F-418F-BEF3-C6FDF74566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775" y="-26106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0">
              <a:extLst>
                <a:ext uri="{FF2B5EF4-FFF2-40B4-BE49-F238E27FC236}">
                  <a16:creationId xmlns:a16="http://schemas.microsoft.com/office/drawing/2014/main" id="{608DFF67-E3AB-4FAF-B6F0-CAA559A60E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3944849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1">
              <a:extLst>
                <a:ext uri="{FF2B5EF4-FFF2-40B4-BE49-F238E27FC236}">
                  <a16:creationId xmlns:a16="http://schemas.microsoft.com/office/drawing/2014/main" id="{3B836A08-FFBE-4B28-8227-5C48F7DDA0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1343" y="-46203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2">
              <a:extLst>
                <a:ext uri="{FF2B5EF4-FFF2-40B4-BE49-F238E27FC236}">
                  <a16:creationId xmlns:a16="http://schemas.microsoft.com/office/drawing/2014/main" id="{6A2F3CB3-BC7E-46C0-BBC4-45C9172966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8" y="-59561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3">
              <a:extLst>
                <a:ext uri="{FF2B5EF4-FFF2-40B4-BE49-F238E27FC236}">
                  <a16:creationId xmlns:a16="http://schemas.microsoft.com/office/drawing/2014/main" id="{7AFE99E5-E945-4D54-A8FF-CF15378EC0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3" y="-6621275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84">
              <a:extLst>
                <a:ext uri="{FF2B5EF4-FFF2-40B4-BE49-F238E27FC236}">
                  <a16:creationId xmlns:a16="http://schemas.microsoft.com/office/drawing/2014/main" id="{E03B4775-74ED-41A4-9145-807A08DF98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0676" y="-7961076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85">
              <a:extLst>
                <a:ext uri="{FF2B5EF4-FFF2-40B4-BE49-F238E27FC236}">
                  <a16:creationId xmlns:a16="http://schemas.microsoft.com/office/drawing/2014/main" id="{90196FF1-3C84-45C2-891E-4B0EFCD569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4924" y="-863256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86">
              <a:extLst>
                <a:ext uri="{FF2B5EF4-FFF2-40B4-BE49-F238E27FC236}">
                  <a16:creationId xmlns:a16="http://schemas.microsoft.com/office/drawing/2014/main" id="{7C13F13D-2ABA-4B7E-A7F1-DB07EBC317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-125810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87">
              <a:extLst>
                <a:ext uri="{FF2B5EF4-FFF2-40B4-BE49-F238E27FC236}">
                  <a16:creationId xmlns:a16="http://schemas.microsoft.com/office/drawing/2014/main" id="{AB190DAF-CB5D-40C8-8AAA-F9A4670ABA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3" y="-192879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88">
              <a:extLst>
                <a:ext uri="{FF2B5EF4-FFF2-40B4-BE49-F238E27FC236}">
                  <a16:creationId xmlns:a16="http://schemas.microsoft.com/office/drawing/2014/main" id="{248BB693-61B8-419C-A516-BED613813F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733" y="-3268599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89">
              <a:extLst>
                <a:ext uri="{FF2B5EF4-FFF2-40B4-BE49-F238E27FC236}">
                  <a16:creationId xmlns:a16="http://schemas.microsoft.com/office/drawing/2014/main" id="{000D09A7-F583-4DE2-8E6B-4C0F17E8C0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3935324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0">
              <a:extLst>
                <a:ext uri="{FF2B5EF4-FFF2-40B4-BE49-F238E27FC236}">
                  <a16:creationId xmlns:a16="http://schemas.microsoft.com/office/drawing/2014/main" id="{B079DD25-6B6E-4175-A7BF-FEF0115A51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6302" y="-5276712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1">
              <a:extLst>
                <a:ext uri="{FF2B5EF4-FFF2-40B4-BE49-F238E27FC236}">
                  <a16:creationId xmlns:a16="http://schemas.microsoft.com/office/drawing/2014/main" id="{1983A9C8-95C6-4911-A688-858A27CF65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5945025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2">
              <a:extLst>
                <a:ext uri="{FF2B5EF4-FFF2-40B4-BE49-F238E27FC236}">
                  <a16:creationId xmlns:a16="http://schemas.microsoft.com/office/drawing/2014/main" id="{D14873E7-1108-44F1-9D0D-5D44BBEE91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7" y="-7288001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3">
              <a:extLst>
                <a:ext uri="{FF2B5EF4-FFF2-40B4-BE49-F238E27FC236}">
                  <a16:creationId xmlns:a16="http://schemas.microsoft.com/office/drawing/2014/main" id="{3AADC228-43F8-4E2D-B168-E31B65E4A6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2" y="-7953138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294">
              <a:extLst>
                <a:ext uri="{FF2B5EF4-FFF2-40B4-BE49-F238E27FC236}">
                  <a16:creationId xmlns:a16="http://schemas.microsoft.com/office/drawing/2014/main" id="{10E4D5BF-3C64-41C1-8972-E65227CB72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44" y="-929055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295">
              <a:extLst>
                <a:ext uri="{FF2B5EF4-FFF2-40B4-BE49-F238E27FC236}">
                  <a16:creationId xmlns:a16="http://schemas.microsoft.com/office/drawing/2014/main" id="{446178C7-03BD-468D-B5FE-6B91725C52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3336" y="-9961252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296">
              <a:extLst>
                <a:ext uri="{FF2B5EF4-FFF2-40B4-BE49-F238E27FC236}">
                  <a16:creationId xmlns:a16="http://schemas.microsoft.com/office/drawing/2014/main" id="{C91F9014-B6CC-414A-9014-19527C2B72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5977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297">
              <a:extLst>
                <a:ext uri="{FF2B5EF4-FFF2-40B4-BE49-F238E27FC236}">
                  <a16:creationId xmlns:a16="http://schemas.microsoft.com/office/drawing/2014/main" id="{41F6F64F-13C0-432A-98DF-0B27C9FD73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051" y="-12676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298">
              <a:extLst>
                <a:ext uri="{FF2B5EF4-FFF2-40B4-BE49-F238E27FC236}">
                  <a16:creationId xmlns:a16="http://schemas.microsoft.com/office/drawing/2014/main" id="{AEA25049-6175-4696-9DA4-7C2599A568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6372" y="-26058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299">
              <a:extLst>
                <a:ext uri="{FF2B5EF4-FFF2-40B4-BE49-F238E27FC236}">
                  <a16:creationId xmlns:a16="http://schemas.microsoft.com/office/drawing/2014/main" id="{FF6E47B4-9135-4012-92A8-D4A0C571F9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032" y="-327891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0">
              <a:extLst>
                <a:ext uri="{FF2B5EF4-FFF2-40B4-BE49-F238E27FC236}">
                  <a16:creationId xmlns:a16="http://schemas.microsoft.com/office/drawing/2014/main" id="{8AC45617-EE01-4ABB-8A6B-7AFB32DC7A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146" y="-4613162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1">
              <a:extLst>
                <a:ext uri="{FF2B5EF4-FFF2-40B4-BE49-F238E27FC236}">
                  <a16:creationId xmlns:a16="http://schemas.microsoft.com/office/drawing/2014/main" id="{56CE979F-1334-4328-A08B-422CC8B847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528306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2">
              <a:extLst>
                <a:ext uri="{FF2B5EF4-FFF2-40B4-BE49-F238E27FC236}">
                  <a16:creationId xmlns:a16="http://schemas.microsoft.com/office/drawing/2014/main" id="{A1636A3E-BC00-4ACD-B2AC-02F058A18E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89952" y="-661968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3">
              <a:extLst>
                <a:ext uri="{FF2B5EF4-FFF2-40B4-BE49-F238E27FC236}">
                  <a16:creationId xmlns:a16="http://schemas.microsoft.com/office/drawing/2014/main" id="{C6A84117-FB88-4161-8F69-1A42637297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612" y="-728958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04">
              <a:extLst>
                <a:ext uri="{FF2B5EF4-FFF2-40B4-BE49-F238E27FC236}">
                  <a16:creationId xmlns:a16="http://schemas.microsoft.com/office/drawing/2014/main" id="{16975180-A941-4AE4-BB49-8F42C0870C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28726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05">
              <a:extLst>
                <a:ext uri="{FF2B5EF4-FFF2-40B4-BE49-F238E27FC236}">
                  <a16:creationId xmlns:a16="http://schemas.microsoft.com/office/drawing/2014/main" id="{911D8711-AAC1-415E-8EB1-825D706329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2180" y="-9300876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06">
              <a:extLst>
                <a:ext uri="{FF2B5EF4-FFF2-40B4-BE49-F238E27FC236}">
                  <a16:creationId xmlns:a16="http://schemas.microsoft.com/office/drawing/2014/main" id="{AB398C48-CCEA-495E-A214-F484AB2269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1920068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07">
              <a:extLst>
                <a:ext uri="{FF2B5EF4-FFF2-40B4-BE49-F238E27FC236}">
                  <a16:creationId xmlns:a16="http://schemas.microsoft.com/office/drawing/2014/main" id="{00D69E68-E7F9-45CB-8A1C-170B4DC9E4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082" y="-2592349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08">
              <a:extLst>
                <a:ext uri="{FF2B5EF4-FFF2-40B4-BE49-F238E27FC236}">
                  <a16:creationId xmlns:a16="http://schemas.microsoft.com/office/drawing/2014/main" id="{407DDB9B-30AD-4542-A58B-E176FBC007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6" y="-393611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09">
              <a:extLst>
                <a:ext uri="{FF2B5EF4-FFF2-40B4-BE49-F238E27FC236}">
                  <a16:creationId xmlns:a16="http://schemas.microsoft.com/office/drawing/2014/main" id="{3EABF0EB-E234-41A4-B007-3058AD71EE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650" y="-4603637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0">
              <a:extLst>
                <a:ext uri="{FF2B5EF4-FFF2-40B4-BE49-F238E27FC236}">
                  <a16:creationId xmlns:a16="http://schemas.microsoft.com/office/drawing/2014/main" id="{DBA04C67-6C13-4EF5-AD8A-B97B1AE7FF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3558" y="-5945026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1">
              <a:extLst>
                <a:ext uri="{FF2B5EF4-FFF2-40B4-BE49-F238E27FC236}">
                  <a16:creationId xmlns:a16="http://schemas.microsoft.com/office/drawing/2014/main" id="{340B15A7-20FC-4CB1-8AEC-16C24FF470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0662" y="-66125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2">
              <a:extLst>
                <a:ext uri="{FF2B5EF4-FFF2-40B4-BE49-F238E27FC236}">
                  <a16:creationId xmlns:a16="http://schemas.microsoft.com/office/drawing/2014/main" id="{84219686-7883-4D45-B499-D47AEF0CFA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89952" y="-7946789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3">
              <a:extLst>
                <a:ext uri="{FF2B5EF4-FFF2-40B4-BE49-F238E27FC236}">
                  <a16:creationId xmlns:a16="http://schemas.microsoft.com/office/drawing/2014/main" id="{82EB971C-CA12-4536-A475-1178FD244E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0231" y="-862224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14">
              <a:extLst>
                <a:ext uri="{FF2B5EF4-FFF2-40B4-BE49-F238E27FC236}">
                  <a16:creationId xmlns:a16="http://schemas.microsoft.com/office/drawing/2014/main" id="{193CC973-92C1-4E6F-A9F4-9E4CCA1171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27138" y="-996204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15">
              <a:extLst>
                <a:ext uri="{FF2B5EF4-FFF2-40B4-BE49-F238E27FC236}">
                  <a16:creationId xmlns:a16="http://schemas.microsoft.com/office/drawing/2014/main" id="{029A355C-68C5-4A04-A5D3-F2C8D32DDC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49" y="-1062877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16">
              <a:extLst>
                <a:ext uri="{FF2B5EF4-FFF2-40B4-BE49-F238E27FC236}">
                  <a16:creationId xmlns:a16="http://schemas.microsoft.com/office/drawing/2014/main" id="{37467A62-F402-49BE-8C8A-DC6B1F7EC6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473" y="-12644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17">
              <a:extLst>
                <a:ext uri="{FF2B5EF4-FFF2-40B4-BE49-F238E27FC236}">
                  <a16:creationId xmlns:a16="http://schemas.microsoft.com/office/drawing/2014/main" id="{B3E6B7A2-03F7-430D-85C1-06872DBAFF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9102" y="-1930386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18">
              <a:extLst>
                <a:ext uri="{FF2B5EF4-FFF2-40B4-BE49-F238E27FC236}">
                  <a16:creationId xmlns:a16="http://schemas.microsoft.com/office/drawing/2014/main" id="{1839FBDC-A5CD-4748-8E2A-3CB9AD943D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628" y="-327415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19">
              <a:extLst>
                <a:ext uri="{FF2B5EF4-FFF2-40B4-BE49-F238E27FC236}">
                  <a16:creationId xmlns:a16="http://schemas.microsoft.com/office/drawing/2014/main" id="{F7CB6DB2-EFBC-47F8-9217-5678B3F637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701" y="-394564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320">
              <a:extLst>
                <a:ext uri="{FF2B5EF4-FFF2-40B4-BE49-F238E27FC236}">
                  <a16:creationId xmlns:a16="http://schemas.microsoft.com/office/drawing/2014/main" id="{BA261949-048B-4460-9F93-F1A581029A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6" y="-528544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321">
              <a:extLst>
                <a:ext uri="{FF2B5EF4-FFF2-40B4-BE49-F238E27FC236}">
                  <a16:creationId xmlns:a16="http://schemas.microsoft.com/office/drawing/2014/main" id="{3B5F2CAA-6A16-476E-8736-C2DA9366BF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63" y="-5951375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9" name="Freeform 322">
              <a:extLst>
                <a:ext uri="{FF2B5EF4-FFF2-40B4-BE49-F238E27FC236}">
                  <a16:creationId xmlns:a16="http://schemas.microsoft.com/office/drawing/2014/main" id="{91DD32DF-FE3C-4475-A3F9-6050463E2B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46415" y="-729196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0" name="Freeform 323">
              <a:extLst>
                <a:ext uri="{FF2B5EF4-FFF2-40B4-BE49-F238E27FC236}">
                  <a16:creationId xmlns:a16="http://schemas.microsoft.com/office/drawing/2014/main" id="{0D34937F-896C-4549-BF02-A7325BE0A8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0662" y="-796187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1" name="Freeform 324">
              <a:extLst>
                <a:ext uri="{FF2B5EF4-FFF2-40B4-BE49-F238E27FC236}">
                  <a16:creationId xmlns:a16="http://schemas.microsoft.com/office/drawing/2014/main" id="{48700640-6C5B-481D-B7F6-B220E6DBCA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85983" y="-930167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2" name="Freeform 325">
              <a:extLst>
                <a:ext uri="{FF2B5EF4-FFF2-40B4-BE49-F238E27FC236}">
                  <a16:creationId xmlns:a16="http://schemas.microsoft.com/office/drawing/2014/main" id="{F0AFB313-0B4B-4551-9483-3F43737F83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998644" y="-997315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6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-5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826461" y="0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3652922" y="2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2261466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1826461" y="2261471"/>
            <a:ext cx="1826461" cy="2261471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5"/>
          </p:nvPr>
        </p:nvSpPr>
        <p:spPr>
          <a:xfrm>
            <a:off x="-1" y="4522933"/>
            <a:ext cx="1826461" cy="2335068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848345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6">
            <a:extLst>
              <a:ext uri="{FF2B5EF4-FFF2-40B4-BE49-F238E27FC236}">
                <a16:creationId xmlns:a16="http://schemas.microsoft.com/office/drawing/2014/main" id="{4B7C611E-712F-4DFB-BD81-C6B342FE0DDC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10858500" y="1270000"/>
            <a:ext cx="16078200" cy="16322676"/>
            <a:chOff x="2727789" y="-10719254"/>
            <a:chExt cx="16077776" cy="16322072"/>
          </a:xfrm>
        </p:grpSpPr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992C02B5-DE1F-444F-8014-489A679D22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121" y="2812089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8E00620E-B1A0-4D2B-92DD-DF306B5AEE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4" y="21469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6524B29-D9B5-405C-99FD-20D3AE777D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31F09671-6507-44BE-9C57-27951926EF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110" y="803182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05BA36DD-726B-4268-8B21-112E8FF42F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717" y="130107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4DF11EDE-7196-460A-9331-7B3154C407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54058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989EA7F3-F198-4102-A921-40FF22B57E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7" y="-121842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200AD1E3-404A-4730-9606-AF9E275113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743" y="-18883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3BB047AF-6748-446D-A410-41308F3DE0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350" y="-255663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68CCB168-28E3-4E5E-837D-377F472A90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35B0931-90C7-40C9-9375-2E3A08DB46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89D03370-2FBD-4970-8105-E26E17D569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705" y="79762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6B6ABB5-F52F-4ED3-98EB-2BD4E071AC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124551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27618B94-A1EB-49A3-958B-DFD3EFFB23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155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2137FE11-96AF-418C-9357-CAC2E28394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3969" y="-122398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4758610-6718-44B5-AD89-8EE1EE2B42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7576" y="-18938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B9A35921-41F0-44EC-B61F-26C90BE28E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7" y="7960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815A996A-1F1B-42F9-8D1E-6820FC8A89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1332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837A2276-6B3B-41A6-BC70-3F9A0E5C53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689" y="-54058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B2585000-357A-49A0-80E0-892AA67067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503" y="-121128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55B9D398-3CA6-46CA-8CE3-27B760A58D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1884356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EEBD1C62-5745-445B-8C98-44A994FD60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C7B1B7A5-B112-4ADF-82DE-A52662387B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322733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93AF517B-A146-4891-96C2-A8FA9DE6B9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29" y="-3898819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CE7D1444-53DB-46D6-9B0F-3EC17CFE3E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331" y="-457110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BE886DF2-A50E-463A-BFBB-879C22A559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7FC7D0E2-D428-4748-AC3E-CDEC83CBFA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0" y="-54693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447CCEE5-56DB-402F-AB41-81A31763CD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121763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70BDCD13-DB02-441C-9E70-144AC70CAE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1890706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46B00FB3-BEF0-4959-8B7C-C9BD1A78C1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-25661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A470DC01-2437-4445-963D-261389A616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362" y="-323844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6F9E896F-8613-48C7-82DC-339040D348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63" y="-390913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4A122EDE-2D11-4DD5-8865-58134670D6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1219218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A23E776F-0EC0-4B37-B561-9A16EBE074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1881975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FA8DEE84-6664-45CA-8F24-809EA96608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2555050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A156D22F-E23C-433C-BD1A-E88201D231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3225743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00508E13-9170-407E-9478-F6EEE8FA6B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389881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570FEE88-67FF-4421-9559-F91CD9B924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45687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F5636A5B-5BCF-422E-98A2-F3EBA495D7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524258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BA87C5D2-35DE-4BED-BC22-B7FF4D8357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117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8AF127C6-A491-405C-ACA2-2A57ABB98B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30" y="-6591120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1C25CFE2-EEC1-4B9C-BF37-94D26EC1FF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308" y="-1889118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E1809409-3A8B-404B-BDEF-DFFDC7EC6A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2562194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16AE5987-C5F6-4E6B-B8D7-9FC9DC9A2C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5E0965B6-A551-453A-B854-2B97A8E25C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8" y="-3906756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1F26D691-7B0B-405F-9F7B-38F9711763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4576656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EE65AA08-1657-40D2-9CA1-EB92113663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42" y="-52497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E60F8E26-5DC1-4090-BEA9-B12EA8D462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9" y="-5919632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8CEF68D1-AACC-4EE6-8D5E-2F48FB6A53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88" y="-323288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B0DE59A1-A0A6-4775-9194-6A38D94AB2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1" y="-389802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649FA568-7E3C-4D35-9368-9096502BAA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4570307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AC9F363B-37F5-4E29-BD83-3ED6DA1C37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-524020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A8DC7E48-C22B-4E40-BCA3-F0942C1F61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5913282"/>
              <a:ext cx="155251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FD85CCF3-292D-419E-8E4E-FD26266CE2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6" y="-6583976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A9C495AE-3E3F-4274-B664-14AC8743CA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3" y="-72570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7DC08EC4-5D0A-4495-A542-716BFF7DEE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774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F50053E7-3E4A-400E-9A98-1BAD4B3165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860082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52EC868F-9F0B-433D-9A40-2771C67309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390358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CAA56429-327E-48D8-B45F-A0B021A8B2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4576656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5C240332-B7E1-4EB5-A8BF-E98C646399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52481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5">
              <a:extLst>
                <a:ext uri="{FF2B5EF4-FFF2-40B4-BE49-F238E27FC236}">
                  <a16:creationId xmlns:a16="http://schemas.microsoft.com/office/drawing/2014/main" id="{09D2D610-D34B-4674-9EFD-0B1BCF5E73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5920426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6">
              <a:extLst>
                <a:ext uri="{FF2B5EF4-FFF2-40B4-BE49-F238E27FC236}">
                  <a16:creationId xmlns:a16="http://schemas.microsoft.com/office/drawing/2014/main" id="{8E11F1FF-C6A6-4397-AD0C-6CC333E980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659111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7">
              <a:extLst>
                <a:ext uri="{FF2B5EF4-FFF2-40B4-BE49-F238E27FC236}">
                  <a16:creationId xmlns:a16="http://schemas.microsoft.com/office/drawing/2014/main" id="{410FEB8F-228D-421E-A643-DF535CB632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29" y="-726340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8">
              <a:extLst>
                <a:ext uri="{FF2B5EF4-FFF2-40B4-BE49-F238E27FC236}">
                  <a16:creationId xmlns:a16="http://schemas.microsoft.com/office/drawing/2014/main" id="{B985806E-9CA4-4829-AF32-CFB05B1488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6" y="-7939651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69">
              <a:extLst>
                <a:ext uri="{FF2B5EF4-FFF2-40B4-BE49-F238E27FC236}">
                  <a16:creationId xmlns:a16="http://schemas.microsoft.com/office/drawing/2014/main" id="{18250E50-5D39-4A53-A7AE-B154E98B46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8" y="-5248144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0">
              <a:extLst>
                <a:ext uri="{FF2B5EF4-FFF2-40B4-BE49-F238E27FC236}">
                  <a16:creationId xmlns:a16="http://schemas.microsoft.com/office/drawing/2014/main" id="{8B554C57-3F25-434A-9397-53FA33D0CE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056" y="-5913282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1">
              <a:extLst>
                <a:ext uri="{FF2B5EF4-FFF2-40B4-BE49-F238E27FC236}">
                  <a16:creationId xmlns:a16="http://schemas.microsoft.com/office/drawing/2014/main" id="{3823CB24-70B0-434D-8CF5-FF070F0210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869" y="-6580802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2">
              <a:extLst>
                <a:ext uri="{FF2B5EF4-FFF2-40B4-BE49-F238E27FC236}">
                  <a16:creationId xmlns:a16="http://schemas.microsoft.com/office/drawing/2014/main" id="{278C6C61-8B26-4831-BDFB-3A50D5267C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72507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3">
              <a:extLst>
                <a:ext uri="{FF2B5EF4-FFF2-40B4-BE49-F238E27FC236}">
                  <a16:creationId xmlns:a16="http://schemas.microsoft.com/office/drawing/2014/main" id="{5A89EE14-8C19-4CE6-9623-B8C5B7BA6D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7923777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4">
              <a:extLst>
                <a:ext uri="{FF2B5EF4-FFF2-40B4-BE49-F238E27FC236}">
                  <a16:creationId xmlns:a16="http://schemas.microsoft.com/office/drawing/2014/main" id="{4A5C83B6-9312-4237-A570-369EFD5899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6" y="-8599233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5">
              <a:extLst>
                <a:ext uri="{FF2B5EF4-FFF2-40B4-BE49-F238E27FC236}">
                  <a16:creationId xmlns:a16="http://schemas.microsoft.com/office/drawing/2014/main" id="{5BE0308B-D3D3-40B4-8335-83DE012837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6" y="-9273102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6">
              <a:extLst>
                <a:ext uri="{FF2B5EF4-FFF2-40B4-BE49-F238E27FC236}">
                  <a16:creationId xmlns:a16="http://schemas.microsoft.com/office/drawing/2014/main" id="{85A9CA36-D26C-464C-8E91-FEFC778F98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4" y="-99430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7">
              <a:extLst>
                <a:ext uri="{FF2B5EF4-FFF2-40B4-BE49-F238E27FC236}">
                  <a16:creationId xmlns:a16="http://schemas.microsoft.com/office/drawing/2014/main" id="{488AAC1B-F6CA-4BEE-876C-57527EDE99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10616077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9ABBF2B1-F9EF-48BE-AD4D-716A162B88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5918045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79">
              <a:extLst>
                <a:ext uri="{FF2B5EF4-FFF2-40B4-BE49-F238E27FC236}">
                  <a16:creationId xmlns:a16="http://schemas.microsoft.com/office/drawing/2014/main" id="{1BBE135D-8D7E-419C-AECE-7DEFDC3926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495" y="-658715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0">
              <a:extLst>
                <a:ext uri="{FF2B5EF4-FFF2-40B4-BE49-F238E27FC236}">
                  <a16:creationId xmlns:a16="http://schemas.microsoft.com/office/drawing/2014/main" id="{B08FA26E-5770-4336-BF77-039EBD5014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102" y="-726181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1">
              <a:extLst>
                <a:ext uri="{FF2B5EF4-FFF2-40B4-BE49-F238E27FC236}">
                  <a16:creationId xmlns:a16="http://schemas.microsoft.com/office/drawing/2014/main" id="{B78835D0-4DF8-4B39-9566-938EF35CDF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709" y="-79348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2">
              <a:extLst>
                <a:ext uri="{FF2B5EF4-FFF2-40B4-BE49-F238E27FC236}">
                  <a16:creationId xmlns:a16="http://schemas.microsoft.com/office/drawing/2014/main" id="{5B32FBBE-E87B-4123-A5A7-C5E0EAED81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860478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3">
              <a:extLst>
                <a:ext uri="{FF2B5EF4-FFF2-40B4-BE49-F238E27FC236}">
                  <a16:creationId xmlns:a16="http://schemas.microsoft.com/office/drawing/2014/main" id="{7870AE3A-139A-4553-8ECB-1B0D3DD436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9278658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944C5E11-2E71-401E-A45B-6FD231F55C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30" y="-994935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18B5F940-AE62-455F-A325-A1DC430733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415506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8E3D30AC-105A-4B45-94B3-87FD349252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349151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BEF54B37-32A0-41E3-8CBD-ABBD7B6F4B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2817645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2EA6C861-367D-44E8-AD4E-FC12E49F7C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214695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62430B41-2C50-48BE-86E9-0AA0ADFDC6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190" y="1473876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8F12BF39-5F82-453A-A117-53C6D60FEE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796" y="803975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77F0AA9A-9C9E-4ABE-A8A6-DBAFA336F9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404" y="130900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86D305B5-2C44-43F4-93C2-CA70C7BE88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804" y="-54455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3">
              <a:extLst>
                <a:ext uri="{FF2B5EF4-FFF2-40B4-BE49-F238E27FC236}">
                  <a16:creationId xmlns:a16="http://schemas.microsoft.com/office/drawing/2014/main" id="{E9210BC9-056F-461B-9756-4BCE9AE03C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411" y="-1217631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4">
              <a:extLst>
                <a:ext uri="{FF2B5EF4-FFF2-40B4-BE49-F238E27FC236}">
                  <a16:creationId xmlns:a16="http://schemas.microsoft.com/office/drawing/2014/main" id="{12A0A1F7-95F6-4D9A-A9DD-D83135F929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996" y="348516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5">
              <a:extLst>
                <a:ext uri="{FF2B5EF4-FFF2-40B4-BE49-F238E27FC236}">
                  <a16:creationId xmlns:a16="http://schemas.microsoft.com/office/drawing/2014/main" id="{E05A6803-E6B3-4E7E-88C0-3D159E72E4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281208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6">
              <a:extLst>
                <a:ext uri="{FF2B5EF4-FFF2-40B4-BE49-F238E27FC236}">
                  <a16:creationId xmlns:a16="http://schemas.microsoft.com/office/drawing/2014/main" id="{6EB2DB3F-3450-4534-BC92-C6E48BC830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65" y="2141395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7">
              <a:extLst>
                <a:ext uri="{FF2B5EF4-FFF2-40B4-BE49-F238E27FC236}">
                  <a16:creationId xmlns:a16="http://schemas.microsoft.com/office/drawing/2014/main" id="{B0E6AF07-5A81-4827-A0F9-365B6D6425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146752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8">
              <a:extLst>
                <a:ext uri="{FF2B5EF4-FFF2-40B4-BE49-F238E27FC236}">
                  <a16:creationId xmlns:a16="http://schemas.microsoft.com/office/drawing/2014/main" id="{A520D07A-CFD3-48C3-A251-827D7AA5E2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79762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99">
              <a:extLst>
                <a:ext uri="{FF2B5EF4-FFF2-40B4-BE49-F238E27FC236}">
                  <a16:creationId xmlns:a16="http://schemas.microsoft.com/office/drawing/2014/main" id="{88BFE5EC-B01C-43EC-9647-09881256C5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030" y="12455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0">
              <a:extLst>
                <a:ext uri="{FF2B5EF4-FFF2-40B4-BE49-F238E27FC236}">
                  <a16:creationId xmlns:a16="http://schemas.microsoft.com/office/drawing/2014/main" id="{DF9FB27A-0C2F-4DE7-B118-BC98FE5F1C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842" y="-54614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1">
              <a:extLst>
                <a:ext uri="{FF2B5EF4-FFF2-40B4-BE49-F238E27FC236}">
                  <a16:creationId xmlns:a16="http://schemas.microsoft.com/office/drawing/2014/main" id="{8C3900AA-0C8A-4FE5-8389-F3330CD314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2140601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2">
              <a:extLst>
                <a:ext uri="{FF2B5EF4-FFF2-40B4-BE49-F238E27FC236}">
                  <a16:creationId xmlns:a16="http://schemas.microsoft.com/office/drawing/2014/main" id="{5BA6ACE5-0FF9-4495-8EE0-884D5250FB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1475463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3">
              <a:extLst>
                <a:ext uri="{FF2B5EF4-FFF2-40B4-BE49-F238E27FC236}">
                  <a16:creationId xmlns:a16="http://schemas.microsoft.com/office/drawing/2014/main" id="{7DBC1D28-BFD7-4815-9E75-433592BE16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80238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4">
              <a:extLst>
                <a:ext uri="{FF2B5EF4-FFF2-40B4-BE49-F238E27FC236}">
                  <a16:creationId xmlns:a16="http://schemas.microsoft.com/office/drawing/2014/main" id="{F69217B2-47DA-4C28-B2D9-7A42FF9445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131694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5">
              <a:extLst>
                <a:ext uri="{FF2B5EF4-FFF2-40B4-BE49-F238E27FC236}">
                  <a16:creationId xmlns:a16="http://schemas.microsoft.com/office/drawing/2014/main" id="{1A35EE07-E8A2-46E5-BFE7-98C6759BAC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54058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6">
              <a:extLst>
                <a:ext uri="{FF2B5EF4-FFF2-40B4-BE49-F238E27FC236}">
                  <a16:creationId xmlns:a16="http://schemas.microsoft.com/office/drawing/2014/main" id="{5C8BB94A-D8C3-4D89-9E85-A2143B4F65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121128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7">
              <a:extLst>
                <a:ext uri="{FF2B5EF4-FFF2-40B4-BE49-F238E27FC236}">
                  <a16:creationId xmlns:a16="http://schemas.microsoft.com/office/drawing/2014/main" id="{6621E140-852C-47BF-9DE3-D243037960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3" y="-1884357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8">
              <a:extLst>
                <a:ext uri="{FF2B5EF4-FFF2-40B4-BE49-F238E27FC236}">
                  <a16:creationId xmlns:a16="http://schemas.microsoft.com/office/drawing/2014/main" id="{2A8AB179-83D3-4034-A646-167B7515A3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25558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09">
              <a:extLst>
                <a:ext uri="{FF2B5EF4-FFF2-40B4-BE49-F238E27FC236}">
                  <a16:creationId xmlns:a16="http://schemas.microsoft.com/office/drawing/2014/main" id="{D99245CD-DF4A-4633-A09D-BDF2069730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010" y="-322812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0">
              <a:extLst>
                <a:ext uri="{FF2B5EF4-FFF2-40B4-BE49-F238E27FC236}">
                  <a16:creationId xmlns:a16="http://schemas.microsoft.com/office/drawing/2014/main" id="{0EB4C62E-1D16-4DEF-8B2D-4CC54B9B5C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147070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1">
              <a:extLst>
                <a:ext uri="{FF2B5EF4-FFF2-40B4-BE49-F238E27FC236}">
                  <a16:creationId xmlns:a16="http://schemas.microsoft.com/office/drawing/2014/main" id="{ABB38198-DD52-46BF-BED6-51F8DC2B07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796833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2">
              <a:extLst>
                <a:ext uri="{FF2B5EF4-FFF2-40B4-BE49-F238E27FC236}">
                  <a16:creationId xmlns:a16="http://schemas.microsoft.com/office/drawing/2014/main" id="{0D50AE1E-B05B-48CB-BAF2-AC9CFDC4EE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1261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3">
              <a:extLst>
                <a:ext uri="{FF2B5EF4-FFF2-40B4-BE49-F238E27FC236}">
                  <a16:creationId xmlns:a16="http://schemas.microsoft.com/office/drawing/2014/main" id="{81B442C0-1EE6-43D5-9E54-BE0E77A90D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46937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4">
              <a:extLst>
                <a:ext uri="{FF2B5EF4-FFF2-40B4-BE49-F238E27FC236}">
                  <a16:creationId xmlns:a16="http://schemas.microsoft.com/office/drawing/2014/main" id="{A8D5A851-B5F9-434B-BC24-02723FD62D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1216837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5">
              <a:extLst>
                <a:ext uri="{FF2B5EF4-FFF2-40B4-BE49-F238E27FC236}">
                  <a16:creationId xmlns:a16="http://schemas.microsoft.com/office/drawing/2014/main" id="{1C286459-F7AD-4ED7-BE4D-FA5FF59285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-188991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6">
              <a:extLst>
                <a:ext uri="{FF2B5EF4-FFF2-40B4-BE49-F238E27FC236}">
                  <a16:creationId xmlns:a16="http://schemas.microsoft.com/office/drawing/2014/main" id="{2E22F5E6-B0C1-4700-8662-ABCDFC8D80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23" y="-256536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7">
              <a:extLst>
                <a:ext uri="{FF2B5EF4-FFF2-40B4-BE49-F238E27FC236}">
                  <a16:creationId xmlns:a16="http://schemas.microsoft.com/office/drawing/2014/main" id="{DF9E3D2F-02D0-4981-A037-00C599455A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4" y="12534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8">
              <a:extLst>
                <a:ext uri="{FF2B5EF4-FFF2-40B4-BE49-F238E27FC236}">
                  <a16:creationId xmlns:a16="http://schemas.microsoft.com/office/drawing/2014/main" id="{68336B1A-0A14-41FA-9C13-EED10D9788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0949" y="-53979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19">
              <a:extLst>
                <a:ext uri="{FF2B5EF4-FFF2-40B4-BE49-F238E27FC236}">
                  <a16:creationId xmlns:a16="http://schemas.microsoft.com/office/drawing/2014/main" id="{F6CAAE65-FC73-450E-8ED1-07EA65C81E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56" y="-1212868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0">
              <a:extLst>
                <a:ext uri="{FF2B5EF4-FFF2-40B4-BE49-F238E27FC236}">
                  <a16:creationId xmlns:a16="http://schemas.microsoft.com/office/drawing/2014/main" id="{2131AA92-DE6F-402C-8A53-F0C621B873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62" y="-188276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1">
              <a:extLst>
                <a:ext uri="{FF2B5EF4-FFF2-40B4-BE49-F238E27FC236}">
                  <a16:creationId xmlns:a16="http://schemas.microsoft.com/office/drawing/2014/main" id="{D1794104-5C5E-4640-AF4F-F9C6D64705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2555844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2">
              <a:extLst>
                <a:ext uri="{FF2B5EF4-FFF2-40B4-BE49-F238E27FC236}">
                  <a16:creationId xmlns:a16="http://schemas.microsoft.com/office/drawing/2014/main" id="{D07582A0-B6FA-4AFC-8841-FB22560D77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8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3">
              <a:extLst>
                <a:ext uri="{FF2B5EF4-FFF2-40B4-BE49-F238E27FC236}">
                  <a16:creationId xmlns:a16="http://schemas.microsoft.com/office/drawing/2014/main" id="{2EB50A4B-94F8-4282-B486-83457F0546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3900406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4">
              <a:extLst>
                <a:ext uri="{FF2B5EF4-FFF2-40B4-BE49-F238E27FC236}">
                  <a16:creationId xmlns:a16="http://schemas.microsoft.com/office/drawing/2014/main" id="{5CA620C6-6F67-4193-8C8C-2BA4FD2F9D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0" y="-4570307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5">
              <a:extLst>
                <a:ext uri="{FF2B5EF4-FFF2-40B4-BE49-F238E27FC236}">
                  <a16:creationId xmlns:a16="http://schemas.microsoft.com/office/drawing/2014/main" id="{6C059EAA-E32D-41BB-9FB2-3057FB44F4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52433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6">
              <a:extLst>
                <a:ext uri="{FF2B5EF4-FFF2-40B4-BE49-F238E27FC236}">
                  <a16:creationId xmlns:a16="http://schemas.microsoft.com/office/drawing/2014/main" id="{24BB5FA0-88AA-4F88-A953-B12C34009A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-54534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7">
              <a:extLst>
                <a:ext uri="{FF2B5EF4-FFF2-40B4-BE49-F238E27FC236}">
                  <a16:creationId xmlns:a16="http://schemas.microsoft.com/office/drawing/2014/main" id="{5E1F634A-C512-46EB-987A-1A0258B978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9" y="-121842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8">
              <a:extLst>
                <a:ext uri="{FF2B5EF4-FFF2-40B4-BE49-F238E27FC236}">
                  <a16:creationId xmlns:a16="http://schemas.microsoft.com/office/drawing/2014/main" id="{32220AED-3DF6-4EE6-AE7C-2724739FF0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188911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29">
              <a:extLst>
                <a:ext uri="{FF2B5EF4-FFF2-40B4-BE49-F238E27FC236}">
                  <a16:creationId xmlns:a16="http://schemas.microsoft.com/office/drawing/2014/main" id="{AABC1D2A-7C82-402C-B051-637A8A0D59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71" y="-2562194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0">
              <a:extLst>
                <a:ext uri="{FF2B5EF4-FFF2-40B4-BE49-F238E27FC236}">
                  <a16:creationId xmlns:a16="http://schemas.microsoft.com/office/drawing/2014/main" id="{CCDC4F68-2EBA-4BC8-9081-87FA0875DF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78" y="-323209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1">
              <a:extLst>
                <a:ext uri="{FF2B5EF4-FFF2-40B4-BE49-F238E27FC236}">
                  <a16:creationId xmlns:a16="http://schemas.microsoft.com/office/drawing/2014/main" id="{6526F44B-42AB-476D-8B90-B149AA6535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390596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2">
              <a:extLst>
                <a:ext uri="{FF2B5EF4-FFF2-40B4-BE49-F238E27FC236}">
                  <a16:creationId xmlns:a16="http://schemas.microsoft.com/office/drawing/2014/main" id="{D441EE1B-92F6-45BA-8CE1-47271A99DC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3" y="-4575862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3">
              <a:extLst>
                <a:ext uri="{FF2B5EF4-FFF2-40B4-BE49-F238E27FC236}">
                  <a16:creationId xmlns:a16="http://schemas.microsoft.com/office/drawing/2014/main" id="{B68DFB65-354F-4B90-89C6-DB85245B05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568" y="-188991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4">
              <a:extLst>
                <a:ext uri="{FF2B5EF4-FFF2-40B4-BE49-F238E27FC236}">
                  <a16:creationId xmlns:a16="http://schemas.microsoft.com/office/drawing/2014/main" id="{C1AF19AB-5E21-4DF3-A833-DC472FFEA5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136" y="-255346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5">
              <a:extLst>
                <a:ext uri="{FF2B5EF4-FFF2-40B4-BE49-F238E27FC236}">
                  <a16:creationId xmlns:a16="http://schemas.microsoft.com/office/drawing/2014/main" id="{A76C5C42-C9FB-4795-BE2C-0355998ABC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322653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6">
              <a:extLst>
                <a:ext uri="{FF2B5EF4-FFF2-40B4-BE49-F238E27FC236}">
                  <a16:creationId xmlns:a16="http://schemas.microsoft.com/office/drawing/2014/main" id="{AD883CDD-3092-467B-A7D1-AE39A4A8FB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38964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7">
              <a:extLst>
                <a:ext uri="{FF2B5EF4-FFF2-40B4-BE49-F238E27FC236}">
                  <a16:creationId xmlns:a16="http://schemas.microsoft.com/office/drawing/2014/main" id="{0421CF07-E3BB-4B9C-B4D9-4E4B288DF3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457030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8">
              <a:extLst>
                <a:ext uri="{FF2B5EF4-FFF2-40B4-BE49-F238E27FC236}">
                  <a16:creationId xmlns:a16="http://schemas.microsoft.com/office/drawing/2014/main" id="{4BD68A91-AA57-4F20-81FE-314755A2CE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524179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39">
              <a:extLst>
                <a:ext uri="{FF2B5EF4-FFF2-40B4-BE49-F238E27FC236}">
                  <a16:creationId xmlns:a16="http://schemas.microsoft.com/office/drawing/2014/main" id="{E201E237-8FFF-4FE0-AB28-103284C51E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170" y="-5914076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0">
              <a:extLst>
                <a:ext uri="{FF2B5EF4-FFF2-40B4-BE49-F238E27FC236}">
                  <a16:creationId xmlns:a16="http://schemas.microsoft.com/office/drawing/2014/main" id="{F43B9133-9CEA-417A-98F7-4F17072DFF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658477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1">
              <a:extLst>
                <a:ext uri="{FF2B5EF4-FFF2-40B4-BE49-F238E27FC236}">
                  <a16:creationId xmlns:a16="http://schemas.microsoft.com/office/drawing/2014/main" id="{C11D521C-1962-41E0-897E-9128445C72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384" y="-725705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2">
              <a:extLst>
                <a:ext uri="{FF2B5EF4-FFF2-40B4-BE49-F238E27FC236}">
                  <a16:creationId xmlns:a16="http://schemas.microsoft.com/office/drawing/2014/main" id="{214329B4-75D8-4F8A-8C60-59F57CD28A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969" y="-2560606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3">
              <a:extLst>
                <a:ext uri="{FF2B5EF4-FFF2-40B4-BE49-F238E27FC236}">
                  <a16:creationId xmlns:a16="http://schemas.microsoft.com/office/drawing/2014/main" id="{3C301C04-344A-4FE0-8211-031B9BC71F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0" y="-32336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4">
              <a:extLst>
                <a:ext uri="{FF2B5EF4-FFF2-40B4-BE49-F238E27FC236}">
                  <a16:creationId xmlns:a16="http://schemas.microsoft.com/office/drawing/2014/main" id="{6DC02C00-1647-4B76-8575-29985A0D92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5">
              <a:extLst>
                <a:ext uri="{FF2B5EF4-FFF2-40B4-BE49-F238E27FC236}">
                  <a16:creationId xmlns:a16="http://schemas.microsoft.com/office/drawing/2014/main" id="{8580B3FA-2BF8-499E-89AE-739F5B11D3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45766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6">
              <a:extLst>
                <a:ext uri="{FF2B5EF4-FFF2-40B4-BE49-F238E27FC236}">
                  <a16:creationId xmlns:a16="http://schemas.microsoft.com/office/drawing/2014/main" id="{6CFFEDED-5432-4E1E-B0A9-FDFE4FBFDD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395" y="-5248144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7">
              <a:extLst>
                <a:ext uri="{FF2B5EF4-FFF2-40B4-BE49-F238E27FC236}">
                  <a16:creationId xmlns:a16="http://schemas.microsoft.com/office/drawing/2014/main" id="{B55C431D-2589-47DD-A884-868F64F0F6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920426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8">
              <a:extLst>
                <a:ext uri="{FF2B5EF4-FFF2-40B4-BE49-F238E27FC236}">
                  <a16:creationId xmlns:a16="http://schemas.microsoft.com/office/drawing/2014/main" id="{A3CB6370-84E6-4A8B-803B-82F1E207A9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022" y="-6595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49">
              <a:extLst>
                <a:ext uri="{FF2B5EF4-FFF2-40B4-BE49-F238E27FC236}">
                  <a16:creationId xmlns:a16="http://schemas.microsoft.com/office/drawing/2014/main" id="{838881F5-9B63-45D4-A417-490462A151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6549" y="-3904375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0">
              <a:extLst>
                <a:ext uri="{FF2B5EF4-FFF2-40B4-BE49-F238E27FC236}">
                  <a16:creationId xmlns:a16="http://schemas.microsoft.com/office/drawing/2014/main" id="{E28A84DE-0190-4E3C-8273-3C2958C22C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8" y="-45687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1">
              <a:extLst>
                <a:ext uri="{FF2B5EF4-FFF2-40B4-BE49-F238E27FC236}">
                  <a16:creationId xmlns:a16="http://schemas.microsoft.com/office/drawing/2014/main" id="{8E5EB00C-5CDA-4D45-9593-28E2FE19E4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5" y="-524179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2">
              <a:extLst>
                <a:ext uri="{FF2B5EF4-FFF2-40B4-BE49-F238E27FC236}">
                  <a16:creationId xmlns:a16="http://schemas.microsoft.com/office/drawing/2014/main" id="{BE06AAF6-D682-4026-A42B-662C1CCECE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591248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3">
              <a:extLst>
                <a:ext uri="{FF2B5EF4-FFF2-40B4-BE49-F238E27FC236}">
                  <a16:creationId xmlns:a16="http://schemas.microsoft.com/office/drawing/2014/main" id="{2442A236-FAAB-418A-AD73-1E663B30D7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658080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4">
              <a:extLst>
                <a:ext uri="{FF2B5EF4-FFF2-40B4-BE49-F238E27FC236}">
                  <a16:creationId xmlns:a16="http://schemas.microsoft.com/office/drawing/2014/main" id="{05908166-D216-4BBA-8D25-9D9576A935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-72570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5">
              <a:extLst>
                <a:ext uri="{FF2B5EF4-FFF2-40B4-BE49-F238E27FC236}">
                  <a16:creationId xmlns:a16="http://schemas.microsoft.com/office/drawing/2014/main" id="{DA479DC5-3F1D-4024-A133-F4CFF898D6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29333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6">
              <a:extLst>
                <a:ext uri="{FF2B5EF4-FFF2-40B4-BE49-F238E27FC236}">
                  <a16:creationId xmlns:a16="http://schemas.microsoft.com/office/drawing/2014/main" id="{7E2CE437-4DEB-4C20-BD2C-C21D723659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860002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7">
              <a:extLst>
                <a:ext uri="{FF2B5EF4-FFF2-40B4-BE49-F238E27FC236}">
                  <a16:creationId xmlns:a16="http://schemas.microsoft.com/office/drawing/2014/main" id="{BF6CE30F-0BCE-4620-9D8A-40B9D68E9B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77" y="-927310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8">
              <a:extLst>
                <a:ext uri="{FF2B5EF4-FFF2-40B4-BE49-F238E27FC236}">
                  <a16:creationId xmlns:a16="http://schemas.microsoft.com/office/drawing/2014/main" id="{6DD1DE96-F53D-40CA-BD7F-53BDB7BF92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0" y="-45758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59">
              <a:extLst>
                <a:ext uri="{FF2B5EF4-FFF2-40B4-BE49-F238E27FC236}">
                  <a16:creationId xmlns:a16="http://schemas.microsoft.com/office/drawing/2014/main" id="{7CD9F594-286E-4AB6-AA26-D0C362B53B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7" y="-5248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0">
              <a:extLst>
                <a:ext uri="{FF2B5EF4-FFF2-40B4-BE49-F238E27FC236}">
                  <a16:creationId xmlns:a16="http://schemas.microsoft.com/office/drawing/2014/main" id="{BA39EC46-269F-4AB6-B877-FD3A315134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3" y="-5918838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1">
              <a:extLst>
                <a:ext uri="{FF2B5EF4-FFF2-40B4-BE49-F238E27FC236}">
                  <a16:creationId xmlns:a16="http://schemas.microsoft.com/office/drawing/2014/main" id="{0E119673-255E-4EE0-AE8C-6065D72F1E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2" y="-6592707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2">
              <a:extLst>
                <a:ext uri="{FF2B5EF4-FFF2-40B4-BE49-F238E27FC236}">
                  <a16:creationId xmlns:a16="http://schemas.microsoft.com/office/drawing/2014/main" id="{F7CA80BF-1833-4A92-9235-40A37E1DDF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89" y="-7262608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3">
              <a:extLst>
                <a:ext uri="{FF2B5EF4-FFF2-40B4-BE49-F238E27FC236}">
                  <a16:creationId xmlns:a16="http://schemas.microsoft.com/office/drawing/2014/main" id="{F7F97939-C898-4C63-8054-20F6035139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4" y="-79364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4">
              <a:extLst>
                <a:ext uri="{FF2B5EF4-FFF2-40B4-BE49-F238E27FC236}">
                  <a16:creationId xmlns:a16="http://schemas.microsoft.com/office/drawing/2014/main" id="{A59368F6-B2CA-41A0-9271-F6BA9ABD16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860637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5">
              <a:extLst>
                <a:ext uri="{FF2B5EF4-FFF2-40B4-BE49-F238E27FC236}">
                  <a16:creationId xmlns:a16="http://schemas.microsoft.com/office/drawing/2014/main" id="{94414AC1-860F-479E-9178-0CCEB7B342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0" y="27581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6">
              <a:extLst>
                <a:ext uri="{FF2B5EF4-FFF2-40B4-BE49-F238E27FC236}">
                  <a16:creationId xmlns:a16="http://schemas.microsoft.com/office/drawing/2014/main" id="{4B23531A-ACE3-4E4E-A6FA-E99E89C467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20866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7">
              <a:extLst>
                <a:ext uri="{FF2B5EF4-FFF2-40B4-BE49-F238E27FC236}">
                  <a16:creationId xmlns:a16="http://schemas.microsoft.com/office/drawing/2014/main" id="{5A212C34-B7BB-4F39-B8F4-83F6907BD4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74683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8">
              <a:extLst>
                <a:ext uri="{FF2B5EF4-FFF2-40B4-BE49-F238E27FC236}">
                  <a16:creationId xmlns:a16="http://schemas.microsoft.com/office/drawing/2014/main" id="{CE662CDB-4EB8-430F-BB13-81075DC7F0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7614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69">
              <a:extLst>
                <a:ext uri="{FF2B5EF4-FFF2-40B4-BE49-F238E27FC236}">
                  <a16:creationId xmlns:a16="http://schemas.microsoft.com/office/drawing/2014/main" id="{12AFD447-0AD7-496B-9FE5-AE26002A68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8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0">
              <a:extLst>
                <a:ext uri="{FF2B5EF4-FFF2-40B4-BE49-F238E27FC236}">
                  <a16:creationId xmlns:a16="http://schemas.microsoft.com/office/drawing/2014/main" id="{2AF6ABEB-4425-459C-863B-0133FC5B5E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1">
              <a:extLst>
                <a:ext uri="{FF2B5EF4-FFF2-40B4-BE49-F238E27FC236}">
                  <a16:creationId xmlns:a16="http://schemas.microsoft.com/office/drawing/2014/main" id="{33C320D5-E01A-4290-B70C-9DE46268FD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2">
              <a:extLst>
                <a:ext uri="{FF2B5EF4-FFF2-40B4-BE49-F238E27FC236}">
                  <a16:creationId xmlns:a16="http://schemas.microsoft.com/office/drawing/2014/main" id="{B5EDF02D-59E1-44C2-9324-C12C121916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3">
              <a:extLst>
                <a:ext uri="{FF2B5EF4-FFF2-40B4-BE49-F238E27FC236}">
                  <a16:creationId xmlns:a16="http://schemas.microsoft.com/office/drawing/2014/main" id="{AE49A25B-1576-47DC-8887-8489D6BBAE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5" y="-52838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4">
              <a:extLst>
                <a:ext uri="{FF2B5EF4-FFF2-40B4-BE49-F238E27FC236}">
                  <a16:creationId xmlns:a16="http://schemas.microsoft.com/office/drawing/2014/main" id="{35F7C14D-E4D0-4EBC-8927-258811D724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207" y="-594978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5">
              <a:extLst>
                <a:ext uri="{FF2B5EF4-FFF2-40B4-BE49-F238E27FC236}">
                  <a16:creationId xmlns:a16="http://schemas.microsoft.com/office/drawing/2014/main" id="{D9032D90-E0F4-4593-97B6-F940A83BD9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6">
              <a:extLst>
                <a:ext uri="{FF2B5EF4-FFF2-40B4-BE49-F238E27FC236}">
                  <a16:creationId xmlns:a16="http://schemas.microsoft.com/office/drawing/2014/main" id="{DC17D8D5-EA75-4D19-B059-20BBD4A0EB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366" y="2750979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7">
              <a:extLst>
                <a:ext uri="{FF2B5EF4-FFF2-40B4-BE49-F238E27FC236}">
                  <a16:creationId xmlns:a16="http://schemas.microsoft.com/office/drawing/2014/main" id="{8E46C788-1A61-4D0F-A866-E061F4B5EA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5" y="141197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78">
              <a:extLst>
                <a:ext uri="{FF2B5EF4-FFF2-40B4-BE49-F238E27FC236}">
                  <a16:creationId xmlns:a16="http://schemas.microsoft.com/office/drawing/2014/main" id="{00D3844B-C6AB-43A8-ABAA-44C77FF1AC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7" y="7404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79">
              <a:extLst>
                <a:ext uri="{FF2B5EF4-FFF2-40B4-BE49-F238E27FC236}">
                  <a16:creationId xmlns:a16="http://schemas.microsoft.com/office/drawing/2014/main" id="{328D908C-49AD-4E87-ABB2-9DDB35B78C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0">
              <a:extLst>
                <a:ext uri="{FF2B5EF4-FFF2-40B4-BE49-F238E27FC236}">
                  <a16:creationId xmlns:a16="http://schemas.microsoft.com/office/drawing/2014/main" id="{0EA1A1D3-DB69-4930-A197-3E05F1945C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327" y="-127001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1">
              <a:extLst>
                <a:ext uri="{FF2B5EF4-FFF2-40B4-BE49-F238E27FC236}">
                  <a16:creationId xmlns:a16="http://schemas.microsoft.com/office/drawing/2014/main" id="{3339345A-4473-4535-87D2-63DC5891D2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235" y="-260981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2">
              <a:extLst>
                <a:ext uri="{FF2B5EF4-FFF2-40B4-BE49-F238E27FC236}">
                  <a16:creationId xmlns:a16="http://schemas.microsoft.com/office/drawing/2014/main" id="{E787C562-23B5-461A-A20C-3C85D4936F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32805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3">
              <a:extLst>
                <a:ext uri="{FF2B5EF4-FFF2-40B4-BE49-F238E27FC236}">
                  <a16:creationId xmlns:a16="http://schemas.microsoft.com/office/drawing/2014/main" id="{075D452A-7AA4-448B-8A46-DFA087CF65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203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4">
              <a:extLst>
                <a:ext uri="{FF2B5EF4-FFF2-40B4-BE49-F238E27FC236}">
                  <a16:creationId xmlns:a16="http://schemas.microsoft.com/office/drawing/2014/main" id="{A41EDD2A-D1C8-43E5-B1F6-BE18EB8ED7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463" y="-529099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5">
              <a:extLst>
                <a:ext uri="{FF2B5EF4-FFF2-40B4-BE49-F238E27FC236}">
                  <a16:creationId xmlns:a16="http://schemas.microsoft.com/office/drawing/2014/main" id="{2F221B17-FD38-4F3F-BD14-B225B2E5BE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1" y="208663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6">
              <a:extLst>
                <a:ext uri="{FF2B5EF4-FFF2-40B4-BE49-F238E27FC236}">
                  <a16:creationId xmlns:a16="http://schemas.microsoft.com/office/drawing/2014/main" id="{3A1EB38E-B71A-491F-9DC8-FA82C12851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8" y="1414354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7">
              <a:extLst>
                <a:ext uri="{FF2B5EF4-FFF2-40B4-BE49-F238E27FC236}">
                  <a16:creationId xmlns:a16="http://schemas.microsoft.com/office/drawing/2014/main" id="{4A0859EC-28A8-49A9-9C00-5F241E54B6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9" y="74553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88">
              <a:extLst>
                <a:ext uri="{FF2B5EF4-FFF2-40B4-BE49-F238E27FC236}">
                  <a16:creationId xmlns:a16="http://schemas.microsoft.com/office/drawing/2014/main" id="{13B3A10F-2FF2-4EE8-8067-6EC005EB77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596141"/>
              <a:ext cx="10635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89">
              <a:extLst>
                <a:ext uri="{FF2B5EF4-FFF2-40B4-BE49-F238E27FC236}">
                  <a16:creationId xmlns:a16="http://schemas.microsoft.com/office/drawing/2014/main" id="{AA4C9FE8-A903-4893-981C-D820027C6D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0" y="-193276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0">
              <a:extLst>
                <a:ext uri="{FF2B5EF4-FFF2-40B4-BE49-F238E27FC236}">
                  <a16:creationId xmlns:a16="http://schemas.microsoft.com/office/drawing/2014/main" id="{7BF45F6E-410B-4CFA-A2DA-0FB77BE7A4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6635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1">
              <a:extLst>
                <a:ext uri="{FF2B5EF4-FFF2-40B4-BE49-F238E27FC236}">
                  <a16:creationId xmlns:a16="http://schemas.microsoft.com/office/drawing/2014/main" id="{8B41ECED-5910-4FC1-AD9D-12DC5F8D26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2" y="-394484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2">
              <a:extLst>
                <a:ext uri="{FF2B5EF4-FFF2-40B4-BE49-F238E27FC236}">
                  <a16:creationId xmlns:a16="http://schemas.microsoft.com/office/drawing/2014/main" id="{8B19EC65-7009-4536-8806-8E6D8BC474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14749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3">
              <a:extLst>
                <a:ext uri="{FF2B5EF4-FFF2-40B4-BE49-F238E27FC236}">
                  <a16:creationId xmlns:a16="http://schemas.microsoft.com/office/drawing/2014/main" id="{FB4F06F3-0593-4812-96AD-DD32FD888C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058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4">
              <a:extLst>
                <a:ext uri="{FF2B5EF4-FFF2-40B4-BE49-F238E27FC236}">
                  <a16:creationId xmlns:a16="http://schemas.microsoft.com/office/drawing/2014/main" id="{62175F40-2124-4724-B1C4-87E223B5F8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401" y="-6621275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5">
              <a:extLst>
                <a:ext uri="{FF2B5EF4-FFF2-40B4-BE49-F238E27FC236}">
                  <a16:creationId xmlns:a16="http://schemas.microsoft.com/office/drawing/2014/main" id="{79873F70-081D-4486-B54C-27C5C7AA26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6">
              <a:extLst>
                <a:ext uri="{FF2B5EF4-FFF2-40B4-BE49-F238E27FC236}">
                  <a16:creationId xmlns:a16="http://schemas.microsoft.com/office/drawing/2014/main" id="{F5B99023-B7BD-487A-ADFB-5D7C98AD60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7">
              <a:extLst>
                <a:ext uri="{FF2B5EF4-FFF2-40B4-BE49-F238E27FC236}">
                  <a16:creationId xmlns:a16="http://schemas.microsoft.com/office/drawing/2014/main" id="{774F1998-768D-4EE6-80F1-F67001375A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6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198">
              <a:extLst>
                <a:ext uri="{FF2B5EF4-FFF2-40B4-BE49-F238E27FC236}">
                  <a16:creationId xmlns:a16="http://schemas.microsoft.com/office/drawing/2014/main" id="{9E227615-FA3B-458A-9E1C-A24399F753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199">
              <a:extLst>
                <a:ext uri="{FF2B5EF4-FFF2-40B4-BE49-F238E27FC236}">
                  <a16:creationId xmlns:a16="http://schemas.microsoft.com/office/drawing/2014/main" id="{57EEA6E8-1FBB-4339-9387-0C2D14FBB0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0">
              <a:extLst>
                <a:ext uri="{FF2B5EF4-FFF2-40B4-BE49-F238E27FC236}">
                  <a16:creationId xmlns:a16="http://schemas.microsoft.com/office/drawing/2014/main" id="{9BD28AAB-F7E4-4250-975E-4592DFA5AF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1">
              <a:extLst>
                <a:ext uri="{FF2B5EF4-FFF2-40B4-BE49-F238E27FC236}">
                  <a16:creationId xmlns:a16="http://schemas.microsoft.com/office/drawing/2014/main" id="{C4226EFA-C616-4950-A6ED-85F4C8B61C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3285267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2">
              <a:extLst>
                <a:ext uri="{FF2B5EF4-FFF2-40B4-BE49-F238E27FC236}">
                  <a16:creationId xmlns:a16="http://schemas.microsoft.com/office/drawing/2014/main" id="{5BD4F4A9-E44F-46A3-8DE0-8F05B133CB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0" y="-39551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3">
              <a:extLst>
                <a:ext uri="{FF2B5EF4-FFF2-40B4-BE49-F238E27FC236}">
                  <a16:creationId xmlns:a16="http://schemas.microsoft.com/office/drawing/2014/main" id="{076849CF-884F-4169-A329-F32C86C6D7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4">
              <a:extLst>
                <a:ext uri="{FF2B5EF4-FFF2-40B4-BE49-F238E27FC236}">
                  <a16:creationId xmlns:a16="http://schemas.microsoft.com/office/drawing/2014/main" id="{A2225A65-353A-4CD2-BE44-49CE790E20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5" y="-596089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6">
              <a:extLst>
                <a:ext uri="{FF2B5EF4-FFF2-40B4-BE49-F238E27FC236}">
                  <a16:creationId xmlns:a16="http://schemas.microsoft.com/office/drawing/2014/main" id="{8DE553DE-4EE3-4852-BB1E-8E6C858F99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7">
              <a:extLst>
                <a:ext uri="{FF2B5EF4-FFF2-40B4-BE49-F238E27FC236}">
                  <a16:creationId xmlns:a16="http://schemas.microsoft.com/office/drawing/2014/main" id="{F83AA7CB-AA06-4352-8C5C-200584B642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746835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08">
              <a:extLst>
                <a:ext uri="{FF2B5EF4-FFF2-40B4-BE49-F238E27FC236}">
                  <a16:creationId xmlns:a16="http://schemas.microsoft.com/office/drawing/2014/main" id="{813C3100-4CD5-4A55-A43C-7F683A82B4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09">
              <a:extLst>
                <a:ext uri="{FF2B5EF4-FFF2-40B4-BE49-F238E27FC236}">
                  <a16:creationId xmlns:a16="http://schemas.microsoft.com/office/drawing/2014/main" id="{B6C7370E-270D-48E4-9C9D-F688F664F6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3" y="-1263660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0">
              <a:extLst>
                <a:ext uri="{FF2B5EF4-FFF2-40B4-BE49-F238E27FC236}">
                  <a16:creationId xmlns:a16="http://schemas.microsoft.com/office/drawing/2014/main" id="{4C7407C1-7C66-4C87-BB4F-B9C1BDE2AA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4" y="-2601873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1">
              <a:extLst>
                <a:ext uri="{FF2B5EF4-FFF2-40B4-BE49-F238E27FC236}">
                  <a16:creationId xmlns:a16="http://schemas.microsoft.com/office/drawing/2014/main" id="{57AD9D60-5C4A-48DB-A9BA-10E05037B9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2">
              <a:extLst>
                <a:ext uri="{FF2B5EF4-FFF2-40B4-BE49-F238E27FC236}">
                  <a16:creationId xmlns:a16="http://schemas.microsoft.com/office/drawing/2014/main" id="{8DBE854F-921B-4AE2-B9EE-C73AA50C9D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6" y="-46123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3">
              <a:extLst>
                <a:ext uri="{FF2B5EF4-FFF2-40B4-BE49-F238E27FC236}">
                  <a16:creationId xmlns:a16="http://schemas.microsoft.com/office/drawing/2014/main" id="{FC993146-D7FB-4771-8522-71676FD978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83061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4">
              <a:extLst>
                <a:ext uri="{FF2B5EF4-FFF2-40B4-BE49-F238E27FC236}">
                  <a16:creationId xmlns:a16="http://schemas.microsoft.com/office/drawing/2014/main" id="{89526AC3-A42A-49C8-994E-6915786CF6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6" y="-661889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5">
              <a:extLst>
                <a:ext uri="{FF2B5EF4-FFF2-40B4-BE49-F238E27FC236}">
                  <a16:creationId xmlns:a16="http://schemas.microsoft.com/office/drawing/2014/main" id="{49AB5D54-2B34-48B2-9ECB-2C78A7856A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728879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6">
              <a:extLst>
                <a:ext uri="{FF2B5EF4-FFF2-40B4-BE49-F238E27FC236}">
                  <a16:creationId xmlns:a16="http://schemas.microsoft.com/office/drawing/2014/main" id="{F1030BA8-7A93-452F-BEA0-490987203E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5" y="207869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7">
              <a:extLst>
                <a:ext uri="{FF2B5EF4-FFF2-40B4-BE49-F238E27FC236}">
                  <a16:creationId xmlns:a16="http://schemas.microsoft.com/office/drawing/2014/main" id="{F9725B4C-674C-44B8-B823-2C4E95A230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3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18">
              <a:extLst>
                <a:ext uri="{FF2B5EF4-FFF2-40B4-BE49-F238E27FC236}">
                  <a16:creationId xmlns:a16="http://schemas.microsoft.com/office/drawing/2014/main" id="{F0EE60AE-47C0-4CF2-A73B-28279C20C1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19">
              <a:extLst>
                <a:ext uri="{FF2B5EF4-FFF2-40B4-BE49-F238E27FC236}">
                  <a16:creationId xmlns:a16="http://schemas.microsoft.com/office/drawing/2014/main" id="{5E8D44B6-3814-41C1-A2D8-A2758A7AB3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0">
              <a:extLst>
                <a:ext uri="{FF2B5EF4-FFF2-40B4-BE49-F238E27FC236}">
                  <a16:creationId xmlns:a16="http://schemas.microsoft.com/office/drawing/2014/main" id="{5EF753C1-9FF6-4332-9F89-7268862CE5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4" y="-194149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1">
              <a:extLst>
                <a:ext uri="{FF2B5EF4-FFF2-40B4-BE49-F238E27FC236}">
                  <a16:creationId xmlns:a16="http://schemas.microsoft.com/office/drawing/2014/main" id="{F6875370-5C6A-4D87-8479-6A6F8A3127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4" y="-2611398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2">
              <a:extLst>
                <a:ext uri="{FF2B5EF4-FFF2-40B4-BE49-F238E27FC236}">
                  <a16:creationId xmlns:a16="http://schemas.microsoft.com/office/drawing/2014/main" id="{FC350940-69F1-4AAD-AD54-545184B9A2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274" y="-395278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3">
              <a:extLst>
                <a:ext uri="{FF2B5EF4-FFF2-40B4-BE49-F238E27FC236}">
                  <a16:creationId xmlns:a16="http://schemas.microsoft.com/office/drawing/2014/main" id="{54315499-5BAC-481E-B664-5FD20C1898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4622686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4">
              <a:extLst>
                <a:ext uri="{FF2B5EF4-FFF2-40B4-BE49-F238E27FC236}">
                  <a16:creationId xmlns:a16="http://schemas.microsoft.com/office/drawing/2014/main" id="{3810248A-45D3-4228-9D24-DB71A14C90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595693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5">
              <a:extLst>
                <a:ext uri="{FF2B5EF4-FFF2-40B4-BE49-F238E27FC236}">
                  <a16:creationId xmlns:a16="http://schemas.microsoft.com/office/drawing/2014/main" id="{4DE875CD-7217-4A25-931E-9CD2275C8E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-662921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6">
              <a:extLst>
                <a:ext uri="{FF2B5EF4-FFF2-40B4-BE49-F238E27FC236}">
                  <a16:creationId xmlns:a16="http://schemas.microsoft.com/office/drawing/2014/main" id="{9336C85F-7CF9-4900-A5D6-91DC3953F8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363" y="751597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7">
              <a:extLst>
                <a:ext uri="{FF2B5EF4-FFF2-40B4-BE49-F238E27FC236}">
                  <a16:creationId xmlns:a16="http://schemas.microsoft.com/office/drawing/2014/main" id="{B73CCEAC-CCBC-4655-A0BC-8801AC1964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80109"/>
              <a:ext cx="10635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28">
              <a:extLst>
                <a:ext uri="{FF2B5EF4-FFF2-40B4-BE49-F238E27FC236}">
                  <a16:creationId xmlns:a16="http://schemas.microsoft.com/office/drawing/2014/main" id="{59CC2C1E-61F7-4FAD-9D56-FDFA88E85E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29">
              <a:extLst>
                <a:ext uri="{FF2B5EF4-FFF2-40B4-BE49-F238E27FC236}">
                  <a16:creationId xmlns:a16="http://schemas.microsoft.com/office/drawing/2014/main" id="{B58D5FC5-CA8A-47B6-B3D9-21E1A7C7E2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210" y="-1931973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0">
              <a:extLst>
                <a:ext uri="{FF2B5EF4-FFF2-40B4-BE49-F238E27FC236}">
                  <a16:creationId xmlns:a16="http://schemas.microsoft.com/office/drawing/2014/main" id="{4FB14B35-B909-412A-8C4E-ADAB63AA06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1" y="-3268598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1">
              <a:extLst>
                <a:ext uri="{FF2B5EF4-FFF2-40B4-BE49-F238E27FC236}">
                  <a16:creationId xmlns:a16="http://schemas.microsoft.com/office/drawing/2014/main" id="{BF4C2070-1FC7-4FEA-A9DB-1CA3B7AA36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2">
              <a:extLst>
                <a:ext uri="{FF2B5EF4-FFF2-40B4-BE49-F238E27FC236}">
                  <a16:creationId xmlns:a16="http://schemas.microsoft.com/office/drawing/2014/main" id="{B4872F67-4664-40E0-B1F7-9FB0186A7C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2" y="-528068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3">
              <a:extLst>
                <a:ext uri="{FF2B5EF4-FFF2-40B4-BE49-F238E27FC236}">
                  <a16:creationId xmlns:a16="http://schemas.microsoft.com/office/drawing/2014/main" id="{25C84A07-965F-4764-B659-312197EDB1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49787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4">
              <a:extLst>
                <a:ext uri="{FF2B5EF4-FFF2-40B4-BE49-F238E27FC236}">
                  <a16:creationId xmlns:a16="http://schemas.microsoft.com/office/drawing/2014/main" id="{8E8DC02F-5334-4513-92E6-3D4D548C12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667" y="-7286413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5">
              <a:extLst>
                <a:ext uri="{FF2B5EF4-FFF2-40B4-BE49-F238E27FC236}">
                  <a16:creationId xmlns:a16="http://schemas.microsoft.com/office/drawing/2014/main" id="{5991D915-4698-4A25-B1B9-8E04B0EE9F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1" y="-795710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6">
              <a:extLst>
                <a:ext uri="{FF2B5EF4-FFF2-40B4-BE49-F238E27FC236}">
                  <a16:creationId xmlns:a16="http://schemas.microsoft.com/office/drawing/2014/main" id="{C31601B1-BEC7-483E-904B-DC33E15EDD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6" y="1411179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7">
              <a:extLst>
                <a:ext uri="{FF2B5EF4-FFF2-40B4-BE49-F238E27FC236}">
                  <a16:creationId xmlns:a16="http://schemas.microsoft.com/office/drawing/2014/main" id="{6911DED1-9A59-49F7-BFAB-81FE7A87AB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30" y="74048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38">
              <a:extLst>
                <a:ext uri="{FF2B5EF4-FFF2-40B4-BE49-F238E27FC236}">
                  <a16:creationId xmlns:a16="http://schemas.microsoft.com/office/drawing/2014/main" id="{485860DB-D80C-4AE9-B8BE-5033035134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0" y="-5977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39">
              <a:extLst>
                <a:ext uri="{FF2B5EF4-FFF2-40B4-BE49-F238E27FC236}">
                  <a16:creationId xmlns:a16="http://schemas.microsoft.com/office/drawing/2014/main" id="{9904413E-B937-4894-A04E-CA89AAB9B6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127001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0">
              <a:extLst>
                <a:ext uri="{FF2B5EF4-FFF2-40B4-BE49-F238E27FC236}">
                  <a16:creationId xmlns:a16="http://schemas.microsoft.com/office/drawing/2014/main" id="{20BA260C-FE01-4E97-871B-CE7B262FB7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26090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1">
              <a:extLst>
                <a:ext uri="{FF2B5EF4-FFF2-40B4-BE49-F238E27FC236}">
                  <a16:creationId xmlns:a16="http://schemas.microsoft.com/office/drawing/2014/main" id="{FEC3814E-23BC-4B27-A5E5-8B101E93D6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416" y="-3280504"/>
              <a:ext cx="106359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2">
              <a:extLst>
                <a:ext uri="{FF2B5EF4-FFF2-40B4-BE49-F238E27FC236}">
                  <a16:creationId xmlns:a16="http://schemas.microsoft.com/office/drawing/2014/main" id="{B02B875A-7799-4ACA-9714-C4D338E06A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203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3">
              <a:extLst>
                <a:ext uri="{FF2B5EF4-FFF2-40B4-BE49-F238E27FC236}">
                  <a16:creationId xmlns:a16="http://schemas.microsoft.com/office/drawing/2014/main" id="{D3B808A0-2E84-4EA9-95E5-AB2CC14BBB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4">
              <a:extLst>
                <a:ext uri="{FF2B5EF4-FFF2-40B4-BE49-F238E27FC236}">
                  <a16:creationId xmlns:a16="http://schemas.microsoft.com/office/drawing/2014/main" id="{F97E4774-B39C-4232-86A7-CA47D80EC0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7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5">
              <a:extLst>
                <a:ext uri="{FF2B5EF4-FFF2-40B4-BE49-F238E27FC236}">
                  <a16:creationId xmlns:a16="http://schemas.microsoft.com/office/drawing/2014/main" id="{DC7D65E5-496F-4105-AD8D-26292B6FD9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7" y="-73014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6">
              <a:extLst>
                <a:ext uri="{FF2B5EF4-FFF2-40B4-BE49-F238E27FC236}">
                  <a16:creationId xmlns:a16="http://schemas.microsoft.com/office/drawing/2014/main" id="{ED5B99BC-70B9-4747-9934-51C840CD46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620" y="83284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7">
              <a:extLst>
                <a:ext uri="{FF2B5EF4-FFF2-40B4-BE49-F238E27FC236}">
                  <a16:creationId xmlns:a16="http://schemas.microsoft.com/office/drawing/2014/main" id="{99D51F03-F7F4-4CC4-98E3-61798DCD64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899" y="-58899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48">
              <a:extLst>
                <a:ext uri="{FF2B5EF4-FFF2-40B4-BE49-F238E27FC236}">
                  <a16:creationId xmlns:a16="http://schemas.microsoft.com/office/drawing/2014/main" id="{C74B31FD-CB9C-4869-ADB4-46A94F594D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192800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49">
              <a:extLst>
                <a:ext uri="{FF2B5EF4-FFF2-40B4-BE49-F238E27FC236}">
                  <a16:creationId xmlns:a16="http://schemas.microsoft.com/office/drawing/2014/main" id="{ADEBD548-CBF5-4EFB-ADA2-CC0711AEDC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0">
              <a:extLst>
                <a:ext uri="{FF2B5EF4-FFF2-40B4-BE49-F238E27FC236}">
                  <a16:creationId xmlns:a16="http://schemas.microsoft.com/office/drawing/2014/main" id="{6118D225-09A9-40D4-880A-B331B7354C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1">
              <a:extLst>
                <a:ext uri="{FF2B5EF4-FFF2-40B4-BE49-F238E27FC236}">
                  <a16:creationId xmlns:a16="http://schemas.microsoft.com/office/drawing/2014/main" id="{B0B6C1FE-9643-4529-BF84-988068805D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2">
              <a:extLst>
                <a:ext uri="{FF2B5EF4-FFF2-40B4-BE49-F238E27FC236}">
                  <a16:creationId xmlns:a16="http://schemas.microsoft.com/office/drawing/2014/main" id="{DB493E89-6EBE-48EB-BD6C-5CAA12DF4D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0" y="-594820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3">
              <a:extLst>
                <a:ext uri="{FF2B5EF4-FFF2-40B4-BE49-F238E27FC236}">
                  <a16:creationId xmlns:a16="http://schemas.microsoft.com/office/drawing/2014/main" id="{FA5D2387-2BEA-4BFB-B2B4-7029DF4F2B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2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4">
              <a:extLst>
                <a:ext uri="{FF2B5EF4-FFF2-40B4-BE49-F238E27FC236}">
                  <a16:creationId xmlns:a16="http://schemas.microsoft.com/office/drawing/2014/main" id="{8F5C03F9-5DB1-4454-A31F-70E8721B4B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6" y="-7957901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5">
              <a:extLst>
                <a:ext uri="{FF2B5EF4-FFF2-40B4-BE49-F238E27FC236}">
                  <a16:creationId xmlns:a16="http://schemas.microsoft.com/office/drawing/2014/main" id="{A7255BE4-1504-4399-B3BD-B38C480DBC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29388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6">
              <a:extLst>
                <a:ext uri="{FF2B5EF4-FFF2-40B4-BE49-F238E27FC236}">
                  <a16:creationId xmlns:a16="http://schemas.microsoft.com/office/drawing/2014/main" id="{7663F061-DDAE-4FB1-8487-30B255C216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7388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7">
              <a:extLst>
                <a:ext uri="{FF2B5EF4-FFF2-40B4-BE49-F238E27FC236}">
                  <a16:creationId xmlns:a16="http://schemas.microsoft.com/office/drawing/2014/main" id="{2C29A406-02F7-4198-B2D3-5EB460C601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125" y="72172"/>
              <a:ext cx="103183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58">
              <a:extLst>
                <a:ext uri="{FF2B5EF4-FFF2-40B4-BE49-F238E27FC236}">
                  <a16:creationId xmlns:a16="http://schemas.microsoft.com/office/drawing/2014/main" id="{684DFE19-1885-4AEB-A9A1-4B943F8B12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8" y="-126604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59">
              <a:extLst>
                <a:ext uri="{FF2B5EF4-FFF2-40B4-BE49-F238E27FC236}">
                  <a16:creationId xmlns:a16="http://schemas.microsoft.com/office/drawing/2014/main" id="{D1290EEA-C88D-40EE-8A43-BB1324C5F0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0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0">
              <a:extLst>
                <a:ext uri="{FF2B5EF4-FFF2-40B4-BE49-F238E27FC236}">
                  <a16:creationId xmlns:a16="http://schemas.microsoft.com/office/drawing/2014/main" id="{7B6A4D32-C9B8-4FF6-AB8B-547E819E1E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32773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1">
              <a:extLst>
                <a:ext uri="{FF2B5EF4-FFF2-40B4-BE49-F238E27FC236}">
                  <a16:creationId xmlns:a16="http://schemas.microsoft.com/office/drawing/2014/main" id="{2AFA2D4A-18C4-43D6-B23D-6EDA685B3C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80" y="-3948023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2">
              <a:extLst>
                <a:ext uri="{FF2B5EF4-FFF2-40B4-BE49-F238E27FC236}">
                  <a16:creationId xmlns:a16="http://schemas.microsoft.com/office/drawing/2014/main" id="{0A8BD21D-7CC4-4273-8CA8-0525F25263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8" y="-528782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3">
              <a:extLst>
                <a:ext uri="{FF2B5EF4-FFF2-40B4-BE49-F238E27FC236}">
                  <a16:creationId xmlns:a16="http://schemas.microsoft.com/office/drawing/2014/main" id="{ECE9F0CF-413D-41AF-A6F3-A3B8D8D628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85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4">
              <a:extLst>
                <a:ext uri="{FF2B5EF4-FFF2-40B4-BE49-F238E27FC236}">
                  <a16:creationId xmlns:a16="http://schemas.microsoft.com/office/drawing/2014/main" id="{9606CC3C-D2D6-4771-97EE-4E30A70399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325" y="-729831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5">
              <a:extLst>
                <a:ext uri="{FF2B5EF4-FFF2-40B4-BE49-F238E27FC236}">
                  <a16:creationId xmlns:a16="http://schemas.microsoft.com/office/drawing/2014/main" id="{B795F2C4-2B9F-472F-BF44-4C76F268A9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223" y="-7969806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6">
              <a:extLst>
                <a:ext uri="{FF2B5EF4-FFF2-40B4-BE49-F238E27FC236}">
                  <a16:creationId xmlns:a16="http://schemas.microsoft.com/office/drawing/2014/main" id="{D8ED2B4F-35AF-4B16-AF3E-1003B9134C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-58979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7">
              <a:extLst>
                <a:ext uri="{FF2B5EF4-FFF2-40B4-BE49-F238E27FC236}">
                  <a16:creationId xmlns:a16="http://schemas.microsoft.com/office/drawing/2014/main" id="{5778CC98-DDB8-4723-BD61-1677FD25FE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950" y="-126127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68">
              <a:extLst>
                <a:ext uri="{FF2B5EF4-FFF2-40B4-BE49-F238E27FC236}">
                  <a16:creationId xmlns:a16="http://schemas.microsoft.com/office/drawing/2014/main" id="{495CFA74-15F2-4474-AA8A-A6617FB55B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2595523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69">
              <a:extLst>
                <a:ext uri="{FF2B5EF4-FFF2-40B4-BE49-F238E27FC236}">
                  <a16:creationId xmlns:a16="http://schemas.microsoft.com/office/drawing/2014/main" id="{23A66A64-DCDF-4F21-B357-7C8BE285CF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931" y="-3266217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0">
              <a:extLst>
                <a:ext uri="{FF2B5EF4-FFF2-40B4-BE49-F238E27FC236}">
                  <a16:creationId xmlns:a16="http://schemas.microsoft.com/office/drawing/2014/main" id="{11CA4A16-17A7-4F38-A74B-19CB49051B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045" y="-4605224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1">
              <a:extLst>
                <a:ext uri="{FF2B5EF4-FFF2-40B4-BE49-F238E27FC236}">
                  <a16:creationId xmlns:a16="http://schemas.microsoft.com/office/drawing/2014/main" id="{FE7EB382-3C3E-4288-A400-C22A29657A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5276711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2">
              <a:extLst>
                <a:ext uri="{FF2B5EF4-FFF2-40B4-BE49-F238E27FC236}">
                  <a16:creationId xmlns:a16="http://schemas.microsoft.com/office/drawing/2014/main" id="{E9AEE24B-E4A5-4395-9A5D-A7C28C72F9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492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3">
              <a:extLst>
                <a:ext uri="{FF2B5EF4-FFF2-40B4-BE49-F238E27FC236}">
                  <a16:creationId xmlns:a16="http://schemas.microsoft.com/office/drawing/2014/main" id="{FBEC7692-5735-4594-A6AD-8868BB802A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4" y="-7286413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4">
              <a:extLst>
                <a:ext uri="{FF2B5EF4-FFF2-40B4-BE49-F238E27FC236}">
                  <a16:creationId xmlns:a16="http://schemas.microsoft.com/office/drawing/2014/main" id="{D132E027-7C21-4398-B78B-6D8B5AD683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149" y="-86270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5">
              <a:extLst>
                <a:ext uri="{FF2B5EF4-FFF2-40B4-BE49-F238E27FC236}">
                  <a16:creationId xmlns:a16="http://schemas.microsoft.com/office/drawing/2014/main" id="{F266216F-4686-48F5-84D4-43FCBD4119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2" y="-929770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6">
              <a:extLst>
                <a:ext uri="{FF2B5EF4-FFF2-40B4-BE49-F238E27FC236}">
                  <a16:creationId xmlns:a16="http://schemas.microsoft.com/office/drawing/2014/main" id="{87FF3C40-E358-46F0-BD8E-89EDD57D72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705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7">
              <a:extLst>
                <a:ext uri="{FF2B5EF4-FFF2-40B4-BE49-F238E27FC236}">
                  <a16:creationId xmlns:a16="http://schemas.microsoft.com/office/drawing/2014/main" id="{00487989-7839-4DB6-9A98-8536E2FDE9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5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78">
              <a:extLst>
                <a:ext uri="{FF2B5EF4-FFF2-40B4-BE49-F238E27FC236}">
                  <a16:creationId xmlns:a16="http://schemas.microsoft.com/office/drawing/2014/main" id="{A57F4C1D-3E3E-4C9B-A6DB-B0EDCE79C5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115" y="-193911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79">
              <a:extLst>
                <a:ext uri="{FF2B5EF4-FFF2-40B4-BE49-F238E27FC236}">
                  <a16:creationId xmlns:a16="http://schemas.microsoft.com/office/drawing/2014/main" id="{4DCA67EB-BE94-4D33-97E0-CA8EC13917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775" y="-26106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0">
              <a:extLst>
                <a:ext uri="{FF2B5EF4-FFF2-40B4-BE49-F238E27FC236}">
                  <a16:creationId xmlns:a16="http://schemas.microsoft.com/office/drawing/2014/main" id="{D93B4669-A700-4F1E-90E1-51DB76C75F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394484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1">
              <a:extLst>
                <a:ext uri="{FF2B5EF4-FFF2-40B4-BE49-F238E27FC236}">
                  <a16:creationId xmlns:a16="http://schemas.microsoft.com/office/drawing/2014/main" id="{4201BAD0-A12D-4E39-9AC7-EF33B24990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5" y="-46155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2">
              <a:extLst>
                <a:ext uri="{FF2B5EF4-FFF2-40B4-BE49-F238E27FC236}">
                  <a16:creationId xmlns:a16="http://schemas.microsoft.com/office/drawing/2014/main" id="{F432B8F7-EAD8-4050-9206-BA22BA4347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8" y="-59561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3">
              <a:extLst>
                <a:ext uri="{FF2B5EF4-FFF2-40B4-BE49-F238E27FC236}">
                  <a16:creationId xmlns:a16="http://schemas.microsoft.com/office/drawing/2014/main" id="{E16988FB-FBCE-447E-A2C9-31BD3AE063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662603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4">
              <a:extLst>
                <a:ext uri="{FF2B5EF4-FFF2-40B4-BE49-F238E27FC236}">
                  <a16:creationId xmlns:a16="http://schemas.microsoft.com/office/drawing/2014/main" id="{956ABBCF-B16C-4A4B-B366-C3DD8A3D90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7" y="-7965837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5">
              <a:extLst>
                <a:ext uri="{FF2B5EF4-FFF2-40B4-BE49-F238E27FC236}">
                  <a16:creationId xmlns:a16="http://schemas.microsoft.com/office/drawing/2014/main" id="{99DF5517-F708-470B-86C6-D9ACA75D23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5" y="-863732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6">
              <a:extLst>
                <a:ext uri="{FF2B5EF4-FFF2-40B4-BE49-F238E27FC236}">
                  <a16:creationId xmlns:a16="http://schemas.microsoft.com/office/drawing/2014/main" id="{D807208A-44A8-4EF3-ABF7-81BAD6A4A2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-125810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7">
              <a:extLst>
                <a:ext uri="{FF2B5EF4-FFF2-40B4-BE49-F238E27FC236}">
                  <a16:creationId xmlns:a16="http://schemas.microsoft.com/office/drawing/2014/main" id="{4349DFD0-5A12-4889-A6C7-976DBAEFB2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3" y="-192879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88">
              <a:extLst>
                <a:ext uri="{FF2B5EF4-FFF2-40B4-BE49-F238E27FC236}">
                  <a16:creationId xmlns:a16="http://schemas.microsoft.com/office/drawing/2014/main" id="{6FED1700-8BDC-4C9E-8F1D-468FE0A795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734" y="-3268598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89">
              <a:extLst>
                <a:ext uri="{FF2B5EF4-FFF2-40B4-BE49-F238E27FC236}">
                  <a16:creationId xmlns:a16="http://schemas.microsoft.com/office/drawing/2014/main" id="{B002467E-5B62-46B2-B387-4A6F842D7F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3935324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0">
              <a:extLst>
                <a:ext uri="{FF2B5EF4-FFF2-40B4-BE49-F238E27FC236}">
                  <a16:creationId xmlns:a16="http://schemas.microsoft.com/office/drawing/2014/main" id="{410D1968-2CF5-4317-BEAD-B308AE6A7D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64" y="-5271949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1">
              <a:extLst>
                <a:ext uri="{FF2B5EF4-FFF2-40B4-BE49-F238E27FC236}">
                  <a16:creationId xmlns:a16="http://schemas.microsoft.com/office/drawing/2014/main" id="{EBC79208-3D02-4FB3-BD31-F350E20C85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5945025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2">
              <a:extLst>
                <a:ext uri="{FF2B5EF4-FFF2-40B4-BE49-F238E27FC236}">
                  <a16:creationId xmlns:a16="http://schemas.microsoft.com/office/drawing/2014/main" id="{F52B38F2-7A0A-43B6-9433-4E9A7C01AB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728323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3">
              <a:extLst>
                <a:ext uri="{FF2B5EF4-FFF2-40B4-BE49-F238E27FC236}">
                  <a16:creationId xmlns:a16="http://schemas.microsoft.com/office/drawing/2014/main" id="{0FA6B860-2D99-48C6-8660-4988FE6314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2" y="-7953137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4">
              <a:extLst>
                <a:ext uri="{FF2B5EF4-FFF2-40B4-BE49-F238E27FC236}">
                  <a16:creationId xmlns:a16="http://schemas.microsoft.com/office/drawing/2014/main" id="{28C0D7BA-F848-4815-89A8-DBA8C7E411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407" y="-9295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5">
              <a:extLst>
                <a:ext uri="{FF2B5EF4-FFF2-40B4-BE49-F238E27FC236}">
                  <a16:creationId xmlns:a16="http://schemas.microsoft.com/office/drawing/2014/main" id="{4BE29AD0-FD63-46FD-873D-76E51B3938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8" y="-9966013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6">
              <a:extLst>
                <a:ext uri="{FF2B5EF4-FFF2-40B4-BE49-F238E27FC236}">
                  <a16:creationId xmlns:a16="http://schemas.microsoft.com/office/drawing/2014/main" id="{A194B8FF-6C88-4771-9702-42FB81C8B8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59772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7">
              <a:extLst>
                <a:ext uri="{FF2B5EF4-FFF2-40B4-BE49-F238E27FC236}">
                  <a16:creationId xmlns:a16="http://schemas.microsoft.com/office/drawing/2014/main" id="{04D520AF-A823-4533-B4D9-DDDF1F4D91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051" y="-12676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298">
              <a:extLst>
                <a:ext uri="{FF2B5EF4-FFF2-40B4-BE49-F238E27FC236}">
                  <a16:creationId xmlns:a16="http://schemas.microsoft.com/office/drawing/2014/main" id="{4BD7EECB-58C7-483A-A3EB-2255FEE87C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6372" y="-26058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299">
              <a:extLst>
                <a:ext uri="{FF2B5EF4-FFF2-40B4-BE49-F238E27FC236}">
                  <a16:creationId xmlns:a16="http://schemas.microsoft.com/office/drawing/2014/main" id="{AF280603-9D8F-441C-9E37-CFB47EEF97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032" y="-327891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0">
              <a:extLst>
                <a:ext uri="{FF2B5EF4-FFF2-40B4-BE49-F238E27FC236}">
                  <a16:creationId xmlns:a16="http://schemas.microsoft.com/office/drawing/2014/main" id="{6291ECC1-BB6E-4F3D-AA8A-9B72243F53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146" y="-4613161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1">
              <a:extLst>
                <a:ext uri="{FF2B5EF4-FFF2-40B4-BE49-F238E27FC236}">
                  <a16:creationId xmlns:a16="http://schemas.microsoft.com/office/drawing/2014/main" id="{20DAB5A6-3B33-4C74-912C-D4464506BC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3" y="-5283061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2">
              <a:extLst>
                <a:ext uri="{FF2B5EF4-FFF2-40B4-BE49-F238E27FC236}">
                  <a16:creationId xmlns:a16="http://schemas.microsoft.com/office/drawing/2014/main" id="{B797C811-F3A9-405C-A83C-B1E7E7F494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662445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3">
              <a:extLst>
                <a:ext uri="{FF2B5EF4-FFF2-40B4-BE49-F238E27FC236}">
                  <a16:creationId xmlns:a16="http://schemas.microsoft.com/office/drawing/2014/main" id="{89A3055A-3940-46E7-B774-1BCE2F09DD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7294350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4">
              <a:extLst>
                <a:ext uri="{FF2B5EF4-FFF2-40B4-BE49-F238E27FC236}">
                  <a16:creationId xmlns:a16="http://schemas.microsoft.com/office/drawing/2014/main" id="{1D94F1BB-5536-481B-9976-F3B5DCC05B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251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5">
              <a:extLst>
                <a:ext uri="{FF2B5EF4-FFF2-40B4-BE49-F238E27FC236}">
                  <a16:creationId xmlns:a16="http://schemas.microsoft.com/office/drawing/2014/main" id="{05F2BB28-C30F-4838-9779-2026D4B9B2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3" y="-930563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6">
              <a:extLst>
                <a:ext uri="{FF2B5EF4-FFF2-40B4-BE49-F238E27FC236}">
                  <a16:creationId xmlns:a16="http://schemas.microsoft.com/office/drawing/2014/main" id="{C9C42E31-9DB0-4952-9E4E-C14D7F5E78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1920067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7">
              <a:extLst>
                <a:ext uri="{FF2B5EF4-FFF2-40B4-BE49-F238E27FC236}">
                  <a16:creationId xmlns:a16="http://schemas.microsoft.com/office/drawing/2014/main" id="{B2F0D008-8B04-449E-AE94-8552629B29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083" y="-259234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08">
              <a:extLst>
                <a:ext uri="{FF2B5EF4-FFF2-40B4-BE49-F238E27FC236}">
                  <a16:creationId xmlns:a16="http://schemas.microsoft.com/office/drawing/2014/main" id="{ABAC28A0-5AA0-48F3-B5CB-B2C7C1AE0E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7" y="-393611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09">
              <a:extLst>
                <a:ext uri="{FF2B5EF4-FFF2-40B4-BE49-F238E27FC236}">
                  <a16:creationId xmlns:a16="http://schemas.microsoft.com/office/drawing/2014/main" id="{CAE4CF97-D5F9-4084-BF05-5063FD3D72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651" y="-4603636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0">
              <a:extLst>
                <a:ext uri="{FF2B5EF4-FFF2-40B4-BE49-F238E27FC236}">
                  <a16:creationId xmlns:a16="http://schemas.microsoft.com/office/drawing/2014/main" id="{A6A74497-7DED-4FD6-A826-6152225118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3559" y="-5945025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1">
              <a:extLst>
                <a:ext uri="{FF2B5EF4-FFF2-40B4-BE49-F238E27FC236}">
                  <a16:creationId xmlns:a16="http://schemas.microsoft.com/office/drawing/2014/main" id="{64D06060-3D59-4163-A03A-61DEF54DDE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66173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2">
              <a:extLst>
                <a:ext uri="{FF2B5EF4-FFF2-40B4-BE49-F238E27FC236}">
                  <a16:creationId xmlns:a16="http://schemas.microsoft.com/office/drawing/2014/main" id="{F158FAEE-26E8-4322-9D14-1519AA9AD8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795155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3">
              <a:extLst>
                <a:ext uri="{FF2B5EF4-FFF2-40B4-BE49-F238E27FC236}">
                  <a16:creationId xmlns:a16="http://schemas.microsoft.com/office/drawing/2014/main" id="{A855E9A1-6053-4858-93AD-F7DAC841A2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756" y="-862224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4">
              <a:extLst>
                <a:ext uri="{FF2B5EF4-FFF2-40B4-BE49-F238E27FC236}">
                  <a16:creationId xmlns:a16="http://schemas.microsoft.com/office/drawing/2014/main" id="{3675C219-0960-41C0-9B59-AA5EC7242F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63" y="-99620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5">
              <a:extLst>
                <a:ext uri="{FF2B5EF4-FFF2-40B4-BE49-F238E27FC236}">
                  <a16:creationId xmlns:a16="http://schemas.microsoft.com/office/drawing/2014/main" id="{FAF99F8D-4D0A-4B92-8931-07B33ABDE5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911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6">
              <a:extLst>
                <a:ext uri="{FF2B5EF4-FFF2-40B4-BE49-F238E27FC236}">
                  <a16:creationId xmlns:a16="http://schemas.microsoft.com/office/drawing/2014/main" id="{918C7084-4836-4ED0-9B7B-18AC7690D6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473" y="-126445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7">
              <a:extLst>
                <a:ext uri="{FF2B5EF4-FFF2-40B4-BE49-F238E27FC236}">
                  <a16:creationId xmlns:a16="http://schemas.microsoft.com/office/drawing/2014/main" id="{0A2FB836-CB96-4CFC-934E-25FC231EC5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9103" y="-1930385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18">
              <a:extLst>
                <a:ext uri="{FF2B5EF4-FFF2-40B4-BE49-F238E27FC236}">
                  <a16:creationId xmlns:a16="http://schemas.microsoft.com/office/drawing/2014/main" id="{62C0CEE3-30E4-4B6F-A061-0F7FCCE695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629" y="-32741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19">
              <a:extLst>
                <a:ext uri="{FF2B5EF4-FFF2-40B4-BE49-F238E27FC236}">
                  <a16:creationId xmlns:a16="http://schemas.microsoft.com/office/drawing/2014/main" id="{BB6247EE-D2FD-4334-B88C-89C08B0D5A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702" y="-39456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0">
              <a:extLst>
                <a:ext uri="{FF2B5EF4-FFF2-40B4-BE49-F238E27FC236}">
                  <a16:creationId xmlns:a16="http://schemas.microsoft.com/office/drawing/2014/main" id="{FE8D2A90-D58A-4EF0-83D3-F6FD87C23C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7" y="-528544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1">
              <a:extLst>
                <a:ext uri="{FF2B5EF4-FFF2-40B4-BE49-F238E27FC236}">
                  <a16:creationId xmlns:a16="http://schemas.microsoft.com/office/drawing/2014/main" id="{6F03E814-8F72-43C9-81DA-C057C5B515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63" y="-5951375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2">
              <a:extLst>
                <a:ext uri="{FF2B5EF4-FFF2-40B4-BE49-F238E27FC236}">
                  <a16:creationId xmlns:a16="http://schemas.microsoft.com/office/drawing/2014/main" id="{CC64E495-A6F2-40BF-9924-CD0D2D6D85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8" y="-729673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3">
              <a:extLst>
                <a:ext uri="{FF2B5EF4-FFF2-40B4-BE49-F238E27FC236}">
                  <a16:creationId xmlns:a16="http://schemas.microsoft.com/office/drawing/2014/main" id="{B88A4E11-7AD2-47F4-8A82-8B05436847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796663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324">
              <a:extLst>
                <a:ext uri="{FF2B5EF4-FFF2-40B4-BE49-F238E27FC236}">
                  <a16:creationId xmlns:a16="http://schemas.microsoft.com/office/drawing/2014/main" id="{718E54FC-FCB8-4DF6-BA03-03797F1588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508" y="-930166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325">
              <a:extLst>
                <a:ext uri="{FF2B5EF4-FFF2-40B4-BE49-F238E27FC236}">
                  <a16:creationId xmlns:a16="http://schemas.microsoft.com/office/drawing/2014/main" id="{8517F75D-B020-4246-8512-7A9A3E76DD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8" y="-997315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3619500" y="0"/>
            <a:ext cx="283845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486525" y="0"/>
            <a:ext cx="283845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9353550" y="0"/>
            <a:ext cx="283845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5954668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E5847D96-943C-45B2-A986-066FA1D46F2C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161926" y="-7588250"/>
            <a:ext cx="16078201" cy="16322676"/>
            <a:chOff x="2727789" y="-10719254"/>
            <a:chExt cx="16077776" cy="16322072"/>
          </a:xfrm>
        </p:grpSpPr>
        <p:sp>
          <p:nvSpPr>
            <p:cNvPr id="4" name="Freeform 7">
              <a:extLst>
                <a:ext uri="{FF2B5EF4-FFF2-40B4-BE49-F238E27FC236}">
                  <a16:creationId xmlns:a16="http://schemas.microsoft.com/office/drawing/2014/main" id="{E6E01674-03D4-4B9B-8F28-75BC4D5235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3" y="2816850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EC0EB74D-9169-415D-ABFB-E4111D86CE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4" y="214695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C6B468D4-EAB0-401D-B4D1-AA2DCADB0E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1473875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6841DD9A-FBEE-442C-9E92-51FB4E8BA2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1" y="807943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22ACBDC8-16FC-4720-90E2-1EA5FFFED6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134868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0F628A3F-DAD0-447B-A51E-BB25302A7F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1" y="-54058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F69A2EFD-ADF8-4ADD-8077-11A4CE1104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8" y="-121366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AC8365FF-B35B-46D6-8705-A6955C49EB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505" y="-18835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F9C11DB-7398-4AA9-AB2E-A1D02D685A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1112" y="-2551876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7C7AE8FD-EC3B-4FB6-9618-C3278E129B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E37584EB-C7D6-4A83-9BD1-4395013DFA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C7D2D6AC-ABCC-4D21-8BEC-06436116FC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704" y="7976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8169494B-74B3-4657-A21F-0FCEB14736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129312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18748C5-C448-4BF5-B2FB-E22CE13F27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917" y="-540588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101F859E-EAE9-4470-8EE3-62D33FFB60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8731" y="-12192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5FDE742E-D173-4C6C-9C15-0E54D798C9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2337" y="-18891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547529F6-719F-4F7C-A9B0-42D2C79D89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7" y="7960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2FE99A03-E496-48EF-ABB6-99738E89B1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133281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92EC1C0C-6CC0-4DD5-ACDD-7BEFE4A219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451" y="-535825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BDE9AC8E-FB37-4518-A834-E5D995BA67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1206520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E7C4611C-64C5-43E4-8739-6E8934FD19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188435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69AE203E-D82D-4857-B028-643F56877C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381EA8A1-36F8-48D7-AD04-E868CE9784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5" y="-322733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5FD533D6-86BD-40EF-8B93-17D33D4FA9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30" y="-3889295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A814692A-DC6D-4133-AD59-A68DFBB42C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093" y="-4566339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3117BBE8-D68C-43D4-8439-4FE8C47F3A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79E43A92-B458-49C9-9A87-5727309189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-546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82742E36-0F31-46F0-AD35-A94F15676B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1212869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C66E6D00-25F4-471F-A758-29058056DE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7" y="-1885944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5D17107F-CDA2-4B17-BCB8-009A54BC81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40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B26911A9-EBA2-4AE6-BE68-CADAAFFAFB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124" y="-32336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E83428F8-6A22-44EC-8269-FFA3D07238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62" y="-389961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96F86573-FB1B-4064-823D-5017517A85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1214457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9E3B8F6B-CE7E-453A-893A-6C6F5AF55C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238" y="-1877214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F0E0F202-5690-4D31-A7C6-9571DD445D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845" y="-2550289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97471B79-EDD9-4C61-AAA4-5FB6ED489A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3225745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49F912CD-7BAA-49FF-A89D-97D97B9978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38988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F1B581BE-4848-411D-A1AA-4BD638CA81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1" y="-456872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C0C33880-C6C9-4478-9E7D-C7DD7F35D0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272" y="-5237826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882BF1E1-0D16-42D7-811B-1309D3FA13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879" y="-5907727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1809DE03-4893-4785-8B12-196D8186F0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2" y="-658635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58EC1641-3CE8-4CBA-B940-60DFF09390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70" y="-1884357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43A5E045-FD26-4E2E-AE75-FDBC87880B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7" y="-2557432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B37302CE-E3F5-40A6-BF25-F191979A84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9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F03795C1-FF88-4FD6-9EC2-0F9F18C33A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3897233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0C1E3D72-7120-45C3-A6FA-0948B148B2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5" y="-4567133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C6C8874F-D66C-4364-B959-5CE8F05C15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42" y="-5240208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1A41A300-E95B-4A8A-8D71-60FE3FA2E9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9" y="-5910108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854E04CE-0A87-4BA5-A5E1-35200697EA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650" y="-3228126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06255718-2BBA-42C1-8F09-43294E0A0C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869" y="-38932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6B85C025-B51D-4638-B47B-641944BB10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4" y="-457030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2E75CCDB-0A50-4C82-9519-4AA1F0DC8E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-5240207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524412F9-8F3F-4288-B259-F433BC200D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5913283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83F7F33E-0AAC-4E9C-9F17-8681922439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58" y="-6579214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15C22FC6-9B4D-462A-92B1-D464E5E0E8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6" y="-725229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990451B5-03D2-4072-BC84-0D6C486DEF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774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CD9AD43E-DCE1-462A-B5F8-2D77E5C6D1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5" y="-860082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973C74EF-B92C-48EA-8E28-5578FCF3F9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1" y="-3894058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539030A0-6E70-41C8-8D0B-5ABA40509C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457665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97DD757F-01DF-432F-A0DC-F30C03B140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5238620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BDC7F5AB-E066-46E8-AA1A-BF8CDDF870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591566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0C103AC0-D991-4B58-BC10-DD8B5ACD83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6581596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96FDBD12-DE27-43B9-A2FD-A1BACC4EBB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7258639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081B4D01-716A-4B3C-8F99-CD468B1A63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6" y="-7930127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2DF6181F-C88D-43BE-A16D-17D19FBEDB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8" y="-5248145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A31912F8-D559-4537-8F00-F366053CE5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056" y="-5903758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DE1CEF01-41BB-42C1-B30C-81FEFBCC4E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1" y="-6580802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26E779DF-40BB-4883-8A20-13DA601934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238" y="-72507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7C42D5B1-415C-4DF5-AAEA-7F3F20FC73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845" y="-7923778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1DE95032-435B-41D2-9C5D-0BEA94EDEC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5" y="-8599234"/>
              <a:ext cx="1549343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6B2E04BC-23DB-4C13-B1D6-786A703C85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59" y="-9268340"/>
              <a:ext cx="1550930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C10A26F0-B184-4F2E-B740-F60008C163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5" y="-9938240"/>
              <a:ext cx="155093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7642E5B1-C77B-4D2D-A60C-C12535AAE0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273" y="-10611315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F9A6ACF6-7436-4976-9D9E-BD4D6F0C6E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4" y="-5918045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33D5A049-B26D-4BF4-9BAE-7649BE15E3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257" y="-6587152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AB9F7190-C21D-4888-A68D-7752BA66F2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4" y="-725705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AA55CE46-57B5-4623-A3D6-1C70F78B9F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-7930127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9B5020F2-B90F-4740-B0C1-F4EA27F4AE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860002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945AB032-6096-4866-9ACB-692FA58C49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9278658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E098FA51-5AB5-46D5-808C-39D7124732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1" y="-994459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2B2056E1-B033-4122-84A1-082210C258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415982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CC105F54-6967-446B-AF38-96799CC953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1" y="3496275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609D840A-7338-4847-A18B-987A7C804F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2817644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97B3B6C5-72F8-44BD-9C4C-D4C29A100E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2151713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A85BDFFB-9CDC-45DF-8D75-CC52D1A0F9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952" y="1478638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423FFF94-F7AF-4462-8AAC-C024ADEC6C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558" y="808737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E5300261-9D69-4AC2-9BC4-384B9ACA88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166" y="135662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B43C4F4E-8324-464E-AEDD-5CB2FC5BBB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4566" y="-539794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63696AFB-878B-4176-B1C4-59ED853F54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8173" y="-121286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1AB91CFC-FE4E-4AD3-A8E4-9C05BD8945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758" y="3489925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65547650-E337-4DCD-9B77-73162E926A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4" y="2816850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220ADC5C-4D15-41DB-957A-639E1E063A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65" y="2141394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BDC130B0-393D-48B8-B56B-08574C47FE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8" y="1472287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5FDAC202-9A55-4B84-9806-B96054B62F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4" y="802387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2E92B3A5-96C5-4EB1-9C10-DE9EA5F3B7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792" y="12931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1D064901-6670-4E0E-8F8A-BAA28BC66B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604" y="-54138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6743B237-6638-4996-833C-112A9BD2BB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214536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84004E6F-62A8-439C-8914-F622B288CB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1475463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7654E087-AB52-48D2-BD1E-5C82C28E0E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1" y="807150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0A8260B9-5E51-4295-92CE-C845CB9F53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136456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0B43E60E-8CE5-47E6-9F5B-1836F71932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535826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184852D2-85F9-43F5-96C1-B324FD84EB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1206520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8AD47070-5D1F-413C-974D-3D54805399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2" y="-188435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B2C2D468-CE10-4E52-AE04-76879EEFB8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59" y="-255108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C5A18A53-FED4-4A82-8FBD-728A17EADE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772" y="-322336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4345A8EA-C77D-4A63-B5BF-4A90EC8BC5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0" y="1475462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92FA8F66-7954-4AE0-8174-AFA0A2DADE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796831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E30E4BB0-BC87-410B-8A3B-305B15BE5D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130900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DA50E504-BF8D-4FC1-B9E5-C1F6C29927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542175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DACB2317-5786-4D8C-8F2F-C824CA64A0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8" y="-1212075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5DAAF172-0E62-43DB-8D9F-2164E46A1E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4" y="-1885151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E99DD9BD-54E3-44B5-BBAC-C30AC59407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6585" y="-2560607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53702186-1F91-4061-A340-DDE6BAB1FC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3" y="12534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02D7E137-C3E6-49C7-8A5E-E78DE9BB54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711" y="-53503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A0F4226A-6E8E-44B7-A7A7-DCBBE496DB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18" y="-1208107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6BAF4A4C-3F9D-496E-A3E9-2200248B2B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924" y="-1878007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1C5181A8-75F4-44E9-84C7-18DCA845B4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2551083"/>
              <a:ext cx="1550930" cy="1346165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FB196B87-5D20-4F95-BDAD-04626573AD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6A68D665-FEE6-40DB-875B-CAAD66926B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3890883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449E53F8-8730-48B4-A8DE-7AFA9E7D63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0" y="-4560783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3A1CF0BF-BD70-48B7-BB8C-6B73B11248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5233858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9430771A-0A55-46F8-9CA5-6144B4F479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3" y="-540588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37B9EC2C-F6D7-4A37-9ED8-6212E22123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1213663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B4702A92-4A45-4E61-99A7-307E36FD72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188912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DD252526-5FAA-4D4E-BC8F-BE8EED8DF3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71" y="-256219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FA8B2202-5069-484E-A3B9-9FC676D82C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77" y="-3232095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6146480E-3556-464A-8CDA-7424F05A54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8" y="-390120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D5DAE042-403D-4679-B34C-82FC61CDDA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5" y="-4571102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676E4974-7891-4351-A58D-A2CAB99472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0" y="-18851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8FE0AE60-FCED-4E89-99FF-C7756ACFD5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899" y="-2548701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77B2A7C6-19E2-40B0-95C8-772AB42CF9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505" y="-322177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15F2F5D5-52DD-42E3-868F-70A339E968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-3891677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713C2373-7BB4-43BD-98AF-484C577C0D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2" y="-4570308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0E4BBFD9-D792-4077-8F37-E23BCB5B11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523227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AC46027E-F9C6-4174-9012-5AFE1B5E65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5909314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3E2C144D-A989-4339-B609-517FEAFAA5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6575246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2D15A715-390B-44EC-835C-16258D588A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146" y="-7252289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8308E9C0-1E23-44C6-86D1-2653312002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731" y="-2555845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AEE60A9A-65B9-4B0A-81C1-38A5C7A47A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0" y="-32336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C8F459BF-0555-49D8-B47B-D93D446258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-389961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17145DEB-791B-428A-AAF4-CFF974D0AC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4576657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E62BD3C5-679D-4606-87CB-F1BAA63DED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396" y="-5238620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4D06DEDD-66CD-45C9-8A95-85785D114C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5915664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E463DE37-EBA1-4392-998F-4229CD6618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784" y="-6591120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9C22BF16-0096-4455-91F7-AB08C4A79A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1311" y="-389961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3C9B3034-8834-43EB-BA0F-036C0F46CB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8" y="-4568720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F1075A64-97F8-480B-9B52-AE0D6BDDAC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5" y="-5241795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285F07CB-9DB5-4C3F-A090-C4B85D176D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505" y="-5907727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7B8475C0-48C0-4141-9B86-18487DBFE1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-6580802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AF359A37-72B1-41A2-B7D9-8B0D0BDBDB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-725229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E9D25589-A4F0-4F8F-8688-3928886C51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2933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ECA8D927-4A53-453C-9F10-AF633EB1B9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859526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B0CC5DE7-7C3B-4FCA-87A9-2BE2B3ED78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540" y="-926834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E86646CC-F2DB-421E-9ED0-F14AF03280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568" y="-457110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F96F2DBD-40D1-4345-854B-FE1A2E850C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174" y="-52441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B4BA331E-ACE7-4F00-82AC-7D3A7C7404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1" y="-59140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DDFA275F-4DD8-49AB-8208-3DF882CC3C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2" y="-6583184"/>
              <a:ext cx="1550930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D5B6F150-6CC2-41CD-B5BA-6DFF9B6897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89" y="-7253083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A88B2E03-E2D7-4068-B71C-0A3308D975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-793171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7D5209EE-B603-4959-B87F-ED2B3B7AF7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860161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94CB61B3-561C-4636-B5C8-FB7B334546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0" y="27581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2EFBA20F-8EDB-4B42-9650-FA20049D7C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208663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B6A47C1C-9694-470E-B69C-B0D5D8383F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74683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7F826FD6-8116-4EFE-AD53-79CE207906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4" y="8090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09741840-1920-4FC2-8C75-8D8B6123F8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6128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58B8D7FA-18BE-449F-AD4A-3CA06089ED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4C396700-BFA6-4900-8C94-BAEA5D2DEE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32678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1904758D-64DD-4FD9-A1E8-03D4362875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7845" y="-39377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ADDEEC5E-3003-4ACC-8358-730EF9F028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752" y="-52790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3921F835-BAD2-4DAC-AC6D-C9C7CE2B21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206" y="-5945025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45948127-D9B7-44F3-8FD7-3B4F5B8244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499" y="342167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6DA83065-651D-43E5-BE52-DDFBA875C5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5128" y="2755740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6552CBDF-542B-4715-B20E-EA231D68BA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4" y="141197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C11F9516-7F52-4797-871D-64376301E1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7404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2DC8E1D1-2398-4C1D-BE01-F2F77EC246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F3F37153-A0F0-46DD-B2DA-BD4B85555E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89" y="-1265248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E1DC14B6-6448-4F82-8F98-81D7268053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7" y="-260504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EE5B38A3-A856-47CD-A7C4-9FFB33DA0D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6689" y="-327574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8D9C48FC-853F-4B36-9E93-95CEC10772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2010" y="-46155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940E55E3-EDBE-45D1-8E0F-88E7EDB2A6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463" y="-528147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0E3F3D70-C396-48B0-A03E-54AF773446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1" y="208663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34B59569-3117-48D1-B84E-77BA32AC7A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8" y="1414352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9A0E5208-EB36-44FE-A82F-077A48C120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8" y="74553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4A82D709-6EC1-40D2-8DF4-3B246A61E3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2" y="-591379"/>
              <a:ext cx="10635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A844C047-A057-46EB-99C1-C5AAC1833F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0" y="-1932768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6F73EF49-A3A5-419B-AFE5-47E4265290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6637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97CE454D-FE96-4FAC-9A76-B4F3FE9DC3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2" y="-3944849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81BB2078-BC48-4E04-B6FB-ABF3B5F778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14749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E9D5AF6F-25F4-49CA-8467-14051B7C7D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947" y="-595058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E63DB246-DE77-4156-8DBE-900A7513D5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401" y="-6616513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5B57982F-4D5E-42C0-921B-FE73880A04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A6F72AF6-D64E-416C-AE6D-91E85F4199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0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9C2F403A-C0E6-433D-9347-34D8DAA922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7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D2C1DB0C-604C-4E13-BBC9-AA291A1AC1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9039307F-5DA1-4561-B140-24B21B42F6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319E4B23-A7AD-4C06-A8D5-160200C024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4" y="-194388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DBA941FB-8D6F-4ABB-85FE-78B95944D1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573" y="-3280505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5E4A2656-3B5A-4FE4-A68E-66608FD223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058" y="-39504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CE13DA58-689C-4FBF-BE2F-4E6CDB2739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52902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021E1AFA-72B8-456D-A104-4EB474CD7E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5" y="-59561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DB067CF7-F90B-488F-B06F-53EBC03C65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7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49830435-7B4C-45B4-8AAD-8E80D15336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41" y="751595"/>
              <a:ext cx="10635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635A8A6B-C2DB-4763-8844-7237DD6FF2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1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9C7A5D44-67E3-4D3E-83DF-82FEAAC108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5" y="-1258899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C7607EF0-A6C0-4630-8E59-EE49FE16C3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3" y="-2601873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C1E47A13-6B88-454B-B4CC-30517E8C6E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7" y="-32678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A468A805-C73A-48FA-A708-5BA5501E65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460760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0C1C016B-0825-4223-8919-310AF88FC3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83063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FC95079E-3182-4835-A92B-6B6C9E774B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203" y="-661889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0A7F7DDA-24C5-402F-96BD-0BBF0B4CE7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728879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24DBFC7A-309A-4867-9D92-3909E380AD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5" y="207869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02ECBFF0-0F15-4200-B381-1FEE24CE29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3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5F90FC92-9A25-48BC-8A43-CB8734FC8A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38F50291-F9C3-4D22-ABB0-3E09CF614C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5EFD5910-62F2-4CDD-949F-4A71BA141E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056" y="-1936736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44DE87B9-956E-4959-AD1C-1342E20D35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2606636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739F6C64-79D3-47BA-8A2F-58466B686F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273" y="-394326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E90D4DAF-C23D-4ECF-8C27-CB6E173A65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4613162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0B2656E3-9000-4E7A-8C6C-DA70C659CC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048" y="-595693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484DD3FF-25BA-4D5A-8A19-EFEC8DFF83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-662445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741ECA6E-60A6-4CAD-A950-2971DA5F7C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6" y="756358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89EA9B93-44BF-46D0-B790-44F1FDC008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199" y="84870"/>
              <a:ext cx="106358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76447D76-D216-4BAB-9125-34EA5F5E63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4A63A187-E757-4B2E-8E02-8B4717CF51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72" y="-1927211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3EDFFFA3-22E1-46E1-84D2-D7A97F3A72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0" y="-3268599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B8DFBD99-407D-4C78-9C17-1EE0AC0024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5" y="-393611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32C2CCC7-31F4-49C6-8C48-DFDD865EAD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6479" y="-527591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04348D79-5ECC-415E-A890-C426C96732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49788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98E75074-FF73-487E-B60C-2DA0902389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667" y="-7281651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139961FE-2CC2-44A0-A56E-20FB82A5C1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708" y="-795710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22991AD2-16A0-4597-9C40-BFC208B743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589" y="1415940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CE5E0B88-C470-4494-B83E-9E4A932922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30" y="74048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5142D6B9-D778-4864-B302-A7E9E310D2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0" y="-59773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ABE64F25-537D-4997-8F77-4105308944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0" y="-1265248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88B5170C-447D-4B81-A284-513236E7C3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8" y="-26090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A7037332-60F8-4929-B424-90AAFDEC80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-3275743"/>
              <a:ext cx="106359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EE4B81C8-A8DD-475B-8559-37B9770ED5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3737" y="-461554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4A1B769E-E0B7-457F-A32F-E32DC449A7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5" y="-528544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344FF930-2B1C-46B4-86FE-BB8155DD97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305" y="-662524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E404CF47-EC63-4E8E-8BB9-84B8609E1C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965" y="-729673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033473EF-D19D-48B1-BDE2-0075B3C2DE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1382" y="88046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BDCC94ED-5320-4AEE-98A4-F5D8830D77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661" y="-584236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05E47C8D-2FED-4FE5-9E85-749047456C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19280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98766AA6-C309-47A6-954D-D456D44C3C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52EE590F-CFB6-4F28-A539-DE2CC310E9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2582" y="-393294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5940BC38-917C-4831-8A32-93DEBA1D69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242" y="-460443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2E2CFD14-0753-4463-A0F4-E3764A3031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0" y="-5938675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2CB6C2BE-227D-4DC4-8F61-CEE69D1A8E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810" y="-6614131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2EE48393-C78D-4D47-A682-F0F538585E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6" y="-7957901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1B5CD905-F2AA-48EB-B15C-EFB6390113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2938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FDE0DE9C-A3A9-4CE0-ACA0-784A262133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74365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844615AE-1CC8-465D-B1F4-CE6539B831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2887" y="76933"/>
              <a:ext cx="103183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1F49A56E-5EAD-43D7-BC2A-2EBC4ADF22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8" y="-12660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BA7B2E47-B1A2-467F-B30A-70D01D6782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0" y="-193753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9D8B992A-D3CB-4F45-BE5D-9BC03A7B43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013" y="-327256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3CE3711F-C6CD-496F-ADE7-272D14DA9E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79" y="-3938499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292C3B4C-243B-48CD-B1BE-8A39C7CB4E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8" y="-527830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5D29DE92-BD15-4549-A2D1-D61BE31EFB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242" y="-595375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550BBDE2-C0FF-4F1E-BAC1-066BFB1E26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562" y="-72935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788CD0B0-FA36-45FC-B8B1-A7BD67624E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4" y="-7965044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C1A3A541-1451-4590-B208-D0A80ADEEB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-58503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DE0D3D40-2450-490A-983F-9650721711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712" y="-125651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16D98241-0900-40FC-8260-E9724D60CB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2595525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9B1DF5B0-D075-4C92-9D73-9CB74BA8EE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693" y="-3261456"/>
              <a:ext cx="10635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9D853DFD-292F-4DBA-B0E6-12405ED124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044" y="-4595700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C210F839-A358-4519-B7A4-C4F282C463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5276712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1EC914C7-D950-4BFC-BC07-FC21ED04CB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492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A2DB0FE0-850F-433E-B811-627A5E5BE5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4" y="-7276888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F348369B-1507-4890-B602-ED025D90D2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7" y="-86222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A3534AC5-6614-4D5C-AA0C-E76B1A239A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1" y="-9288177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66340628-9C75-459D-B0FC-F9397531E5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7534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56798629-003B-4DDF-B124-F0340B5249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6" y="-59455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73A69EB8-B816-4FB6-8057-2AE1A071F0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7" y="-193435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64A1CF38-0564-4286-B6E8-199245ABB5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7" y="-26058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238D0E61-FBED-46B5-9A04-BCBFEDAD17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6" y="-3935325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7D078662-D730-4720-8373-5A032381FC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1343" y="-461078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64C22BE4-4115-49E2-B72E-5F8E8B2528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8" y="-594661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F6ED42C9-6C83-4FB1-9125-F47163512A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6616513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CA0BBA77-D41C-467A-A792-65C15A73E4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7" y="-7956313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67BA0A23-C782-43F7-98C9-EB10DEE029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5" y="-8627801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A27782EB-29B6-493F-996E-1BBAC7A4CC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-125334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652FC95C-0722-4F42-9DCB-DCBC7F9A05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6175" y="-192403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B8E75701-DA7F-4758-A9B8-AE6B63AB8E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6" y="-3263836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C0D5C90C-90ED-4F5F-A58B-538765A214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3925800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D99189E1-D447-44CA-954F-F2B9D54D93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64" y="-5271951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A7433186-7E6F-428B-ACAE-F2AD5AC940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5935501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52CB9EC8-F1E4-4AA7-9B33-93290EEB07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728323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2AFAFDFE-27D4-4134-8A37-B1B14B8104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2" y="-7953138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4ABB07A2-4EDB-47DE-9A4A-1960ED86C6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44" y="-929055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D1E16BCE-674F-44CD-AEBC-3BB9681976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8" y="-9956489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2AABE9AB-64B2-43F0-A603-9C8FBD72A7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6" y="-59296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9E8D6C5E-E6FA-4D9F-9CBE-32B7B2320B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814" y="-126286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673092EA-D4CE-4FD6-AFE9-5CCAB2A246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4" y="-260108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AF2F8069-25FC-46FE-BD29-BF483E7FD1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032" y="-32693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1249A193-C426-4A8A-B39C-B3795FF91D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146" y="-460363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46F1D15E-966C-44A4-A9B4-58C5090221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5273538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ACC4ACB5-5C99-4314-AFFA-62F875A547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661492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67B74451-5B3A-4D1A-8370-E9CA64DE3A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7284826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9746DBC2-A126-4825-8113-24AB92C6B6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489" y="-862859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8AE8348F-BFA5-4534-B8BD-AC8A107184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3" y="-929611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40E5CECF-CA74-426F-B5D2-458B85DA23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5" y="-1915305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9CE830A0-6746-42A1-ACC2-BD637F7038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844" y="-258758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2567EBA0-DD52-4AAC-B4C3-704AD37A97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6" y="-392659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E0931BD9-1EC7-4CBC-8DC8-1B968A6F39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650" y="-4594113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2C21CEDD-1AD8-4666-9FB1-5596741A07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321" y="-5940262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65E7E93B-E406-4A45-B8AF-0A9950C4BC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660778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F91BF1C9-6417-4F68-8BEE-BD3CC473C4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7942026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EB615A2D-36A2-4AC2-96AA-125399E8D0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993" y="-8617482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11352679-9958-44AF-99D7-E436AC8CB2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901" y="-995728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727C8C7B-EBDD-4DB2-AFCC-8AD27E9665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49" y="-1062877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65282A4F-2F9B-482D-B26B-324C8D3FAF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5" y="-12596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BC87C86A-1221-4C1C-8AF0-2679882E3F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864" y="-1925624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5BD3A412-B374-4CBD-BA3D-530F5E8949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628" y="-326463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34037056-0573-487D-A216-582CA288ED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701" y="-393611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505471E8-01BC-4833-9D58-28938542C6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6" y="-527591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FDB60FCB-B09F-4CC8-8A7E-8000B382B6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63" y="-594185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B531827B-D8F5-47BB-8092-EBF0B00BB6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8" y="-728720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82DE3C50-6875-42B2-AD02-E442268851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795710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AAF079F3-1787-47DB-86BE-C95D83633E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45" y="-929690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23905C2C-F366-438F-A397-52BB99B1AB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405" y="-996839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3562350" y="0"/>
            <a:ext cx="862965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84241093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F36D3ADA-4328-4E38-9DD3-D165CD349A5F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6124576" y="-2765425"/>
            <a:ext cx="16078201" cy="16322676"/>
            <a:chOff x="2727789" y="-10719254"/>
            <a:chExt cx="16077776" cy="16322072"/>
          </a:xfrm>
        </p:grpSpPr>
        <p:sp>
          <p:nvSpPr>
            <p:cNvPr id="4" name="Freeform 7">
              <a:extLst>
                <a:ext uri="{FF2B5EF4-FFF2-40B4-BE49-F238E27FC236}">
                  <a16:creationId xmlns:a16="http://schemas.microsoft.com/office/drawing/2014/main" id="{61F0FABB-41FA-44F6-9C06-478BCB4251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2816851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AF096DBD-9EA7-4B89-BAE0-109AD38FF2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7" y="215171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8FDC0DF8-CCAD-452C-9D8E-F3710492A1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D8DD2C25-3CCD-405E-8540-701758A65E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807944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E554E4C-73AF-4FFB-96E8-C82629D62C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8" y="134869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5D592F81-CD69-45AA-93C0-C18119AC97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1" y="-540588"/>
              <a:ext cx="155251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5EC866D1-528A-497D-9C2B-E6C0A13483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8" y="-121366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0F49FCD3-5C7A-45E2-9049-075B90F8EB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504" y="-1883563"/>
              <a:ext cx="1552519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3FA0331-FA03-42D4-BBF3-BBA861626C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1112" y="-2551876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400614BE-CFEE-4967-A298-0B4F660365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4BF020D0-A8EC-434A-ABB7-B81EE26A55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2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6EBED617-FD4A-4D86-85F5-7B8760D6E0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704" y="7976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1F1DC41-384A-4AFF-9ABF-F1B9BF0091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129313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0E2DFA70-6D33-40E4-A0CA-A6A3FC4E6A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917" y="-540588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90175D28-10CD-4DFF-80CB-DD5499D4B3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8731" y="-12192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90D0880C-7F51-4BA2-B81D-3B026091A2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2337" y="-1889119"/>
              <a:ext cx="155251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86E06EA0-C9E1-40A4-BA27-DF64DAD36F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040" y="800801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F594EC02-76C1-47D3-94DF-ACEEACF62D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138044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E98B72CC-3E26-490F-AB24-AD8EE8FF74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452" y="-535825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1C54BD29-703C-4315-9BB9-45331619EE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1206519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365FD0FD-DC37-42C1-A4D6-B9C982E9B3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1" y="-1884357"/>
              <a:ext cx="155251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A9671D6E-B3D1-4EE8-9578-4639713E39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FA361BAA-FB0C-4F2F-9C15-7CA648DFDA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5" y="-322733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E31BCA00-6B56-47A9-982A-5F9751C44E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2" y="-3894058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38053061-3564-4CB0-B790-2EB128FF15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093" y="-4566339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6693160A-0233-4079-8A92-0388DD8933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25CF185E-B9F5-46F8-B407-37FF62353B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-546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1C8A3809-404C-4F16-8056-A1C346AD1D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1212869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AFD041C9-CAA3-4199-9BBF-B183827F90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7" y="-1885944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735EF9D3-04C5-42A6-A345-7EC440C7CB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40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7FB2F36C-6DDD-42CF-BB79-E8F7AA8E59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124" y="-32336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BF51F85F-3EEF-4FBA-A66C-9A82E9E2CA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524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C832E4ED-9D03-4561-A508-E613DA37A0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1214456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ED3A57A7-2264-4743-B353-650EC57AAD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238" y="-1877214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48D6E7D4-DE66-437E-AE2B-57B7D4E6CD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846" y="-2550288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D99DB5E2-39AE-4884-BAC0-60E7481FD6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3220983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F1B6F4AA-A295-4AF9-A1AA-B06EB941BC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38988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CB0400E2-FA5E-4816-9EF7-3A51D27E32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4568720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9C72E541-6274-4131-B413-1EF6533E22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272" y="-5237826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9B4CD0FA-634E-408A-8704-C62E0427FB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879" y="-5907727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D069014F-77D8-476F-9B2C-6F9083AA18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2" y="-658635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C436A810-9225-437F-BA3C-D4124AA6DE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71" y="-1884357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71A23B21-82DF-4A0D-8ACB-DE5F9A4D46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8" y="-2557432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61896F06-EC66-4249-B3E0-9004108176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42F14374-7590-4330-804F-5635881027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3901995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8F1E4616-CFCD-448B-9D7B-4BF93CE980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8" y="-4571895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5B0F0DEA-DC35-49AB-A1F2-C4C92C7259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105" y="-5244970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180DAE86-D655-4B81-A4AF-10F5FFFB89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712" y="-5914870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1FB0735C-F11D-4342-A510-9DA83F800E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650" y="-3228126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FF38F5FC-172C-4B1C-9182-33E8C70DE2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394" y="-38932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1BEADC58-A689-47ED-A743-0BF6019A8E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456554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E428D579-4C51-464F-B2A9-98E298C506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-5235446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D39F3553-FDE1-449A-AF5D-C7E8BDDCA0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590852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DE498F42-8CCA-4969-B0BD-B95F8743E3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59" y="-6579215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ED99C104-3EC5-4238-9F79-86AE520B00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6" y="-725229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8C8B0871-42BD-44B8-9B4F-0662C95983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774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6CC37DA2-7E0D-4B6C-AE19-41B4CD1F48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5" y="-860082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3C07D171-148A-4EFE-8E99-4F08A13CE1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3898820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BCB30020-8E00-423E-B9E5-9FF09EF826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4571896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73E3E021-CD6B-47EF-9E6F-BBF422E6ED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7" y="-5243383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FBF84ED7-6BA8-4594-A713-82E15CBB24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5915664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2B9C958E-F1F1-498F-BA92-846962A908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6586358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B5DF0B2E-C2F5-441A-ADC4-CF18282019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7258639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2FB8717E-6C2A-4E3B-93D2-97D64A5FC9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8" y="-7934889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07F861CE-EC50-463D-8856-C05916DCD4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0600" y="-5243383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BD399CD9-C42C-411B-B8A2-161B0CFB46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3818" y="-5908521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B893E89D-3B00-420B-9DDE-A5F5D2B1D1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1" y="-6580802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DB90A83C-6ACD-4257-996D-33B00DE26F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238" y="-72507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CE62DEA1-E866-408D-A788-E1A31114BB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845" y="-7923777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4A870204-DE00-417C-90D6-A76F1D7457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008" y="-8594471"/>
              <a:ext cx="1549343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267BD928-0BEE-4FDE-97B4-A30DF7B49C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59" y="-9268340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3D95E882-28D4-4E73-BAA4-C1E8C5FFE8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5" y="-9938240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29C4E1F5-162E-4B1B-80F2-0B28477343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273" y="-10611315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132BFCF1-8AD3-4BAA-8C1B-A4B75C026C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5913283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33D01A76-0D3B-4E15-A9AE-D0E0EA8C2D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258" y="-658715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2713E430-D41C-4467-9584-23BC3A15BD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5" y="-7257052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60E5979B-BFD4-4641-8123-B3EDA733EB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-793012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B06061AD-55E6-4855-BE3D-327AA541C7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860002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4C5060D4-4A9E-4550-8CCF-D5AC78BDEC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9278658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6EFF70E1-0690-42A6-B953-F5FDE93813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1" y="-994459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5ACAC776-A5EA-47DA-802A-731BFF51B4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415982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61A631AF-15C1-4B9D-8063-EB9F0079FD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1" y="349627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99C28005-5118-4F08-9290-7578D3E7DA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2817644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EADC661E-53D3-4D14-8A21-B7C0446CBD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2151713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9BCEE476-929F-435B-A530-12748034B0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952" y="1478638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B6ADBC11-EAC2-4872-B93E-2825BB50A1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559" y="808738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CA4474A9-59D4-4BB1-AE67-203C82765B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165" y="135663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84CA7B64-7E07-44F6-9232-34E86930C5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4566" y="-539794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9F874FD1-D8DA-423C-8621-A9616691A2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8172" y="-1212869"/>
              <a:ext cx="1549344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766CCDF6-23DC-4262-98A5-5CEDFD265E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757" y="3489926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4D526DE4-9F9C-4ED3-98FB-B1935F49CD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2816850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24CA2ABF-7FBB-45EB-827C-F27E2CBFFE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65" y="2141395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86B67852-37A4-4E31-AA4D-A96917D1B7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8" y="147228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A73197EA-299A-4451-B8E1-E0E16BF7CC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5" y="80238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3BFD1A25-3D4A-40CD-9011-F4A67FE4FE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791" y="129312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F16A1C5F-3020-4B99-A550-B4913E5332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604" y="-54138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19EAE919-9AD3-4980-940E-E5EE72034B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2145363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1D4AE599-85C0-4B13-B5BE-DF769FF1EF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5" y="1480225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3260BE5D-C246-412A-B35F-8F581572E2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807150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15A6DA88-81C5-49F1-B0AA-45E9EA2E57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136456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8BC3469C-6B18-4B62-987C-86E8C416B6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53582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5C4DB2E5-771F-407C-90D5-05F00C5E94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5" y="-1206519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2A55774A-3340-4461-B51F-F0959B0E0F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2" y="-188435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812E4DDC-5631-47D4-85DF-CAA7C81797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59" y="-255108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39DAC62B-C464-448F-B973-8560EA4B50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772" y="-322336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7FAE319B-FE18-4AFA-96AD-AC9741C585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1475463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20330CE4-AA91-4224-9FC0-B919FDD638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796832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31DA2A5C-2F5A-4924-990A-99DA2FCA06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4" y="130900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40D2FAD1-7F0A-4F91-ACED-A9BD188A55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542175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DEF6697C-A8E5-43A5-AD94-365881A712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8" y="-1212075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A7D740B7-716A-4FB9-A536-4A9975E88A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4" y="-1885151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3D65E0F9-D0A5-4B69-A896-42CBCCB521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6585" y="-2560607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37795266-4911-4175-897B-908CEAA2E6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906" y="130106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32017E74-5FF1-4369-BF5C-5DF69F5F78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712" y="-535031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1967BC7F-E929-4400-9BA5-9832A4030D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19" y="-1208107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5251BD86-0BD8-431D-8706-6595552921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925" y="-1878007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5969A75B-60EE-45F2-8C7A-BF8FBF0A93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-2551082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47DB16B8-960F-48BE-B5C5-40E77A7A37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E31023C0-977D-44F2-8601-E3979CC492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3895645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195DCD92-DC46-44CB-8F53-937C63F1D5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3" y="-4565545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644546F3-240A-4521-B708-5D259E6805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59" y="-5238620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6820F0A5-D71F-48D4-8307-0608428C38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40588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135D6C00-CCF9-4FCD-95A8-C12F4CC1D3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1213663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CDE3F6E6-CAF9-422C-BF5A-B27792035D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1889119"/>
              <a:ext cx="155251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59595D53-EF63-439C-8C81-57F9D80363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71" y="-256219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C00E5C2B-95EF-4AEB-8562-F07B6B8F48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77" y="-3232095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3F1ACA17-32FD-4EF6-9F74-60A481C0AD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8" y="-390120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1397821E-B186-49E5-BC63-FAC821027F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5" y="-4571102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15D6FD49-DB7F-42FF-A36A-D25B4B10B1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1885151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E1555815-DCD2-4283-B507-7CAEEAF4ED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899" y="-2548701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601396D7-A3B4-4493-8A8C-191DE7959D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505" y="-322177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C7848AF1-B01B-4930-ACA5-D7ECF883C4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3" y="-3891676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797E790A-9D21-44C1-BC7A-7515B46AAE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275" y="-4565546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0DE2B80F-816E-4BB0-88DD-A2A8539848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5237033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542C2C5A-235C-4F76-B544-1A722E9F0C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5909314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DDAC51DC-61AB-44C6-B47B-8A0A153B8E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5" y="-6580008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9B93C444-CE11-4B82-ACDC-BFF0DCA4BB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146" y="-7252289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C12DE28D-7EBC-4E97-A36A-70049E798F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732" y="-2555845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F003FF78-555D-442F-B1D6-D73B4A2C06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32289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F1F9998E-6C51-4023-8C59-FA064F45CA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75BFAE16-BAC8-45BB-9156-BE7B79F24A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4576657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FACEC3B4-7451-4B9A-A0E3-D133216A13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158" y="-5243383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8B9C3948-D50B-4165-8F84-D48E36A78C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5915664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579FA5D8-2EBE-4131-B77F-C7BDDA400A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784" y="-6591120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CE707CEB-41A1-422A-9EBB-5D0F206C71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1311" y="-389961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E42B12DF-912B-4926-8C87-4ED82784BF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03260" y="-456395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B030CF2E-E343-43FB-902D-9C8948B9734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867" y="-523703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1EA226C6-C98B-4377-90D3-EDE853B93F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506" y="-5907727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A36B293A-F5E3-4F42-9F9E-BB6FB39C93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-658080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5042650F-182A-4BC1-A323-95395159A6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4" y="-725229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260A9F30-5A9C-4825-8550-43F1CF3B45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2933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1B838232-2C83-43BF-8685-AEE6D203EC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860002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6DC29EC4-9626-4EBF-B692-513D3D482F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540" y="-926834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82571450-2286-438B-99AB-0A20A73BCA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8093" y="-457110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2E9438A9-37D4-4844-B42C-4972D47F10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1700" y="-52441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88D35F31-BAB8-430B-9CB9-AE20F936FB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7" y="-59140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46DAE5C9-67FD-4728-9267-1DDA0EE2A7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944" y="-6587945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FFAB591E-EB4D-4510-A06A-974287820A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-7257846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F25D3398-F53B-4EC0-8C96-41034C0B82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4" y="-793647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FF8517A9-860B-47B0-894A-A16B8055AE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860637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0621F33C-8B59-4371-AF05-D7E14AA89F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276288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8470D344-12CC-496C-A1D3-3E4AF26FC4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3" y="209139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8CE0F648-0039-4954-B996-811435960C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573" y="75159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E40CFF14-64C1-4935-A59A-12DA28F135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5" y="8090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16F8CE78-DD69-4482-9C0E-D13C9BD49C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2" y="-125651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FECD746D-B1F9-457A-B98E-7BA3B43066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802" y="-19295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F87F7FC6-8FD0-434C-B1A0-779A32A140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6297" y="-32678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13F87438-DAD0-4D24-AD79-F1F6A866EC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7369" y="-39377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C338869E-9E58-4CFA-A924-8F2D4643E1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34277" y="-52790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846F6869-C4BE-42D7-8C03-1C57BA1950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2969" y="-594978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6ED6B153-3007-4D90-89E6-2CCDDE3CFE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143B2578-69FB-4B0D-9675-AA2099381C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5128" y="2755741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B1866CBE-9DB5-4249-AA63-4ABA4872BA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17" y="141673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D0B1C5CA-1D6F-4FFD-A3D6-39036A4D5D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74524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F6BAEC6E-161C-409D-ABF4-150613C982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5" y="-59455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CB38D18B-AB4D-4207-AF08-8F8271C9DC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90" y="-1265248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D5590998-075C-48E7-A3B7-16936D4222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7" y="-260504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9914B40D-D64B-42F5-999A-61701A7171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327574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21094199-5F58-4992-8617-ABE11BFA4A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46155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D963A29B-6B6D-4417-97EF-82B357E29F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226" y="-52862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36B7568D-677D-4A7F-8225-8175FF5EFD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1" y="208663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33CEDE88-452E-4785-8D5E-B421BD20B6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8" y="1414353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EE60E34C-C5F3-4234-86E5-31FB24B2A0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1561" y="79315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8562C1EA-1AF7-4438-AA86-CB5ABE26F9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3" y="-591379"/>
              <a:ext cx="10635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C05EF324-BC1B-46B2-B641-7C7412B5BC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1923" y="-19280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DA7102B0-13F6-4D95-8037-451DCECA7F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789" y="-2601874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A7A8BD6A-4625-4271-95BF-F38FB2709C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2285" y="-3940086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466E7AB9-BE2C-4CBA-A6F2-2954C79300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3358" y="-4609987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8CC98077-6417-4854-AAAC-41CD881734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9472" y="-595058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D910F148-A527-4571-BB25-C2E9CDF41E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8163" y="-6621275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6B833DED-CD21-4353-834B-C47B677838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D5D7F5C5-B49C-40E6-A530-95D00A1F1D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47D58D8C-EC57-427D-8EEE-7017883AA2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7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03B1CFF1-9F68-4BE4-9D8E-17CB007374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1377336E-C486-4A02-8001-D026DEE7F5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2355" y="-12692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702C22E1-9CF3-40EB-BF60-60B0E95C0B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3427" y="-193911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E38EA1E7-A624-4312-8910-22124F2EA2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573" y="-3280505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1CC7B9EC-DF77-4B19-9BB3-3963FC1F79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4583" y="-39504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FE42DBD9-C195-41EF-9281-D4FC0FC6E2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9903" y="-52902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561B95B8-829E-4D1A-80E6-535B5B57F5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007" y="-596090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FD2CB656-8102-4D21-BEDF-7E7E907F6F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29A7E574-70A7-4F5A-B862-BD4A606194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42" y="751596"/>
              <a:ext cx="10635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86C45ABB-D0B4-421B-AD3F-E9AE1D0C50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77CB1F21-C0D8-45B5-8860-1A03C20CAB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1258899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50911E30-18DB-4D25-9E3F-864067E247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386" y="-2597112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6DE889FE-05F9-44DE-A5CF-BC15B1F2FA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3" y="-32678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3FB63D1D-42E5-490A-A2DD-AFC8E0FBBE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8748" y="-460760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B96E6905-EC43-40A4-A23F-165332A730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615" y="-5278300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BE903279-1334-4F08-ADF6-F740CF0269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729" y="-661889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241FC692-A2CC-493A-9224-C6A5EEFFED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0977" y="-728879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EBA5C079-744F-4111-A7EB-83F0176AB1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5" y="20786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7E316FC5-47B1-4555-95EE-CA23F28499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3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F12EF579-7F26-4435-A9DA-09B3090CDB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47882949-1EDD-483B-85AA-EF89EC5154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84661532-E14B-4446-B498-F5F4001F3F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056" y="-1936736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DF86E1B5-1CE0-49DC-97AB-17AAAD542C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2606636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4FD9DDBD-C6D6-4D5A-9C5E-A8CCE563B5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36" y="-394802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F3A9A4C0-342A-4146-9A5B-792865C6DB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6" y="-4617924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425E9BBD-201B-41C1-9744-213911423C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573" y="-595693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9BB4E355-52DC-4BCB-9036-3251813B88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5" y="-662921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066AC311-0192-4C19-AD02-2DDE86CD54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5" y="756358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7090FBBA-634E-4131-8FDB-C077F15ACF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198" y="84871"/>
              <a:ext cx="10635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B3AF719E-9B01-48CA-A091-B78559F884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3ACAF2A0-0B5B-4FD3-ACA1-ABCD0EF9AA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72" y="-1927211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82C00F43-C463-48C5-ABF3-3E788B17DD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1" y="-3268600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6E435B83-8F25-4BE0-98D4-6EFB815ED7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B3C9BB8F-8E8D-4B10-BE52-42643633F3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005" y="-527591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72499C0E-9BB8-448B-BBFF-C7E598F85B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1" y="-5945026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AB11BBE9-F6D8-40D8-B408-A2B6B99BA0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430" y="-7286413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CBCA9973-5105-492E-9182-1495F55380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8233" y="-795710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BAB2162A-844D-4478-935A-ECF8FF8D76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589" y="141594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9AE40E74-E306-43AE-958F-C1B7077E75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30" y="74048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7693D96A-0BD5-484E-9FC0-6FFEF3BC17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0" y="-59772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7C4E3EA3-5334-4429-B1BE-FBF3744BB4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0" y="-1265248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6AF864EF-4209-48B3-8B19-064123D4D2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8" y="-26090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C88BF970-4C2A-45A2-B416-9473EA17F9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-3275743"/>
              <a:ext cx="106359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66B7B1C9-8884-4365-B257-255550F184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2030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CC4698A2-0757-45D0-857F-3F5E878C64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0AC7CE1D-C9C5-477A-96E4-677D5D4BB8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0" y="-662524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BFC36E08-BA29-4EEA-A145-02DB46D015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-729673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BBF02255-92E4-4F0F-84AC-E2E8BC09F7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1383" y="88046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3CD0ED99-0C0A-445E-9247-C31EB5562F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661" y="-58423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FB6F33D0-E043-4D08-AA77-8B385DC8A1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192800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F59019A5-7529-4828-A9A3-B0C66B8B6F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1D7712BC-8B10-48A5-A050-24D830B62E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883DB6D3-2069-49AF-B5C0-2E29A8754A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E9F69060-3811-4ED4-BA50-765019893D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4" y="-5943438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7B421F5E-5E2C-41FE-9FC4-AE4CCA12C9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3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D8F8E103-B217-4B99-9B44-975F410C9E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449" y="-7953138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2A2977E4-6930-442E-B9A2-89E15F1C7D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8624626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1A68E08C-B2D8-4988-89E5-9B0A13DF42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74365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9BA5E99C-9C7A-4DFF-ABAD-D8577E148D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2887" y="76934"/>
              <a:ext cx="103184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13D0C68A-2B34-486B-A4AC-E153CE24C7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8" y="-12660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A5408CA1-2A91-4DE0-86BC-4EFBF4A3FA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0" y="-193753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676F7E3B-DB76-4082-AB74-9F026DA266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327733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7E7E5C91-100F-4F72-A8F9-295DEACE60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643" y="-394326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DA260FDE-4B64-4098-BA15-1801A0AFE2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550" y="-528306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922156C3-3CE4-456E-B5CE-B867C46235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851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F0CDE497-05AA-48CE-AE99-47AB4F1287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325" y="-729831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97792D38-8975-45D3-8CBB-3238F7F5FD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5" y="-7965044"/>
              <a:ext cx="106359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70D16D76-3954-4140-AEE2-88E4F97E97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2" y="-58502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E57A47D0-844F-4363-A274-2C59C5806C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712" y="-125651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67833FFA-7AA7-4B6B-8F3A-95C03C5B70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2595525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FCC48086-B337-4FDE-A8F2-BD02E4CAC1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693" y="-3261456"/>
              <a:ext cx="10635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7D532A7A-BF8C-4080-9428-B984BBB7DE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808" y="-4600462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7C30A683-F178-477A-99FF-0825CD1F5C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5276712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812A3F1A-E9B9-47F8-8AF8-097834AE18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492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4C2D7422-6682-4A85-93C8-235B4D85C1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6035" y="-7281651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623B2317-8DD1-4E45-8DE5-070A29488D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8" y="-86222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5401836A-DFD3-4D2A-AC56-BF84FAD207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2" y="-9288177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4D8AB830-421D-41B0-8B7C-AF8AF17EB1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7534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A6839143-B02A-44BA-A819-BF4956B1ED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6" y="-59455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2B1CF5F2-72CD-4C23-95B6-04228DA235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7" y="-193435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BADA2209-792B-4315-8D0E-800643A03D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7" y="-26058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659ACF45-6A7D-456A-9C44-63871E9010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394008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4310E3A2-BC40-48F7-B0B5-1BD399EE54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5" y="-46155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19FF32DE-1462-4AA2-AEEC-C7EF03616E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19" y="-595137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C2F317C9-95F0-4CE4-8AA4-34524A8035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6621275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DB710751-5DB1-4732-A6B9-110448EFEF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201" y="-7961076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4BE41029-6FB4-44BC-8027-7EBF840D71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5" y="-8627801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BBB83B0D-C6B5-46B4-A5A2-C8B23C621F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-125334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B05EB566-E6A1-452C-8D1E-6149F05517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6175" y="-192403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D2D8B312-D34B-41D0-87F3-9E0D62523F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6" y="-3263836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777BB062-1126-4AED-AF4C-2348604F1A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5" y="-3930562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00C43704-2F3A-4AA3-9B74-2C2EBCB5B6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64" y="-5271951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AD5646FA-03ED-414F-A369-87A6366C9D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7" y="-5940263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EA01C22A-6BBB-4B2C-96F1-0EA9579FA8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728323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31F13388-12EE-4E24-8393-DF301248A3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2" y="-7953138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3BDDA578-120A-4557-B74C-6294996FF3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44" y="-929055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19C3A8C2-707D-4137-81D8-2D1599DE11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8" y="-9956489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F0A7FFEB-CFCA-4415-A847-D14AFC6FFF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6" y="-59296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DAEBC9CD-3D44-4847-A362-41CAB9522E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814" y="-126286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0D7CB33B-0AF5-449E-A03D-025D6B6F0E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4" y="-260108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D68F7AB9-384E-4DB1-B8A2-9976C65CC8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4" y="-327415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DB52D7B2-8A6D-4C75-8EF6-9234AE3E23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908" y="-4608400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F9025583-9225-4D08-8629-22D000B7BC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527830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79393DF5-837C-4C0F-B6B7-76F0C24DA5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661968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A4C1F6EC-0EDA-4277-A799-F97889A8C3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7" y="-728958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7BAA0678-7A36-47A9-8E97-1A0D005BC1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489" y="-862859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33DBC3BB-ACB1-4523-91C2-FCECA93CFC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3" y="-929611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617F9096-445F-413C-B6AE-BC00BCCFBB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5" y="-1915305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7B28E797-1B62-4F99-A2A3-BAD5091637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844" y="-258758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E1CB1ACB-E86B-480E-9D54-3E9A462D6F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59" y="-39313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B8E3717D-7E68-4B7E-8276-91F17975C9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3" y="-4598875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DB6B3678-5BB4-45C6-9108-F67B7FD5E3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321" y="-5940262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078C50DC-5C32-4F99-A355-9E077AA7C3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7" y="-66125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54A8401A-6B52-4305-A321-BBC995070D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7946789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7B440CFD-22CE-4454-8F5E-BF517FB649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993" y="-8617482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E0ACC0C6-D32A-4D44-905B-2471900DD6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901" y="-995728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0DC8DC61-22B3-41A5-8210-71CC38F2C5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49" y="-1062877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EC9C5CA5-5DED-4A55-BF3C-8BDEF4FE58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5" y="-125969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3F8EEA8F-A087-446D-A053-10FE3007FA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864" y="-1925624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C3ADB489-CB6F-49C4-A775-00CFEF68E0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391" y="-32693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CA89CBC5-D409-47A9-B03D-79FDAA47F3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463" y="-394088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1F53BDFF-CE82-4A91-9732-FCCD38114B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59" y="-528068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68012E8A-20EE-429C-8E18-F02DB78000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826" y="-5946613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57118C0A-4133-4A91-9B1C-8EF407393A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939" y="-729196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33BF94DC-02CE-40F2-AB62-BA259A6668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7" y="-796187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6290D47C-C837-4BD8-BE9B-C0FFADABEC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45" y="-929690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DECFA66B-26DC-4BCF-AD04-6456A529F9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405" y="-996839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1590427" y="1444657"/>
            <a:ext cx="6192848" cy="3950697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5133034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28625" y="500062"/>
            <a:ext cx="11334750" cy="5857875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25596726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17B385E6-6F72-464F-BFB4-D69385983615}"/>
              </a:ext>
            </a:extLst>
          </p:cNvPr>
          <p:cNvGrpSpPr>
            <a:grpSpLocks/>
          </p:cNvGrpSpPr>
          <p:nvPr userDrawn="1"/>
        </p:nvGrpSpPr>
        <p:grpSpPr bwMode="auto">
          <a:xfrm rot="3600000">
            <a:off x="2204244" y="-10598944"/>
            <a:ext cx="16078200" cy="16321088"/>
            <a:chOff x="2727789" y="-10719254"/>
            <a:chExt cx="16077776" cy="16322072"/>
          </a:xfrm>
        </p:grpSpPr>
        <p:sp>
          <p:nvSpPr>
            <p:cNvPr id="4" name="Freeform 7">
              <a:extLst>
                <a:ext uri="{FF2B5EF4-FFF2-40B4-BE49-F238E27FC236}">
                  <a16:creationId xmlns:a16="http://schemas.microsoft.com/office/drawing/2014/main" id="{81BAF9B8-0701-4324-B03F-9859D13E2E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157" y="2812712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19F56DBD-86BD-4E58-8EF9-D0D4704C6E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46" y="214599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8752A302-EC61-49F0-8F18-887DEF218A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926" y="1469426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3B0A5B05-85A7-4C72-BE0D-EE3578755B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429" y="79840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6C2D2AD2-BA7C-498E-9CC3-21E80CA0F4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909" y="126356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319AA72B-5950-4D03-8C02-1B119BE6D5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31" y="-540537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A669C99C-4502-4196-9EC2-BF6A7B09FD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160" y="-1215523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599DD988-F766-44DA-9DA8-09F1E1172B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220" y="-188498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AE46490-18E5-4752-A600-5A6A771CAC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39" y="-255494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9EA24830-18B6-46AB-B168-B658254809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140" y="213920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6F54A8AF-B5EF-41C1-A0E4-D26BB78F35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514" y="1467685"/>
              <a:ext cx="155267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29900E6A-40C4-4768-B7E5-07ACF830BD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291" y="79280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8E07325C-38FC-459D-90C5-98F33EDD1E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185" y="12363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33EB79F5-C62D-4D63-B42D-A19E5A30EA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208" y="-545026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02DA29F6-3C38-4CCF-AF57-9EA97FABA8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168" y="-1219431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F1DCE7C4-C4D1-4999-8524-5DF9F071F5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128" y="-1890662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C097434D-54FF-492B-9F3C-BFB2D76A05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638" y="793719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8667A630-F60A-4D5A-871B-1806CA2AB9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359" y="1323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770FABAD-F422-428D-B743-70EF8DE990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319" y="-5420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BE779955-0DC0-45EA-81ED-F3611695EB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989" y="-1213788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095DC0E8-59F1-4A78-91FF-D258820982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45" y="-1884911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DCF9DA76-552A-4CFB-ABA8-6E5FA389DE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659" y="-2557836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1BCE0C72-F28A-4B55-8B61-500832924D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95" y="-3226792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8CE92189-8E94-415C-930D-3E52D830BA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429" y="-390011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57163310-11E6-43C2-824E-3B27878AE5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8" y="-457007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D521A08A-D707-4976-9D74-078737D3E4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411" y="12389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978638FF-B7E4-4ECA-A7F7-33E09D2FC3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789" y="-552681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74D8F701-6971-4D33-898B-C733FDF6FD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56781" y="-1217038"/>
              <a:ext cx="155267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EA229EED-C817-428A-B9E4-26CC929054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2284" y="-1891229"/>
              <a:ext cx="155267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9940EEC5-668D-436B-9B63-82CE5313FE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688" y="-2564020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416CA5D5-EE77-49A3-8B33-BE60A6D9D9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751" y="-3233768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76B55728-80B5-4241-82ED-C5B8A610C4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733" y="-3907273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B3DA38F7-9BCF-49A8-B3B2-D47523A0C3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367" y="-1219058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4ACED7BB-8E43-471B-B65B-9FE0659B21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4436" y="-1880242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1EF92626-1F4D-437A-8611-3CA6B9768D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566" y="-255522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B7CDCC79-0D4F-4439-A297-E4996A5CB9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50" y="-3225850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740BEBC3-F08E-4C87-98F2-E9A06F8C72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0" y="-3898666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811AB581-ACF5-4940-833A-4C8A2A540E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052" y="-4569315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2D158AFC-6C62-4104-A4CB-F25DB62FC6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12" y="-524194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B136DECA-C5D7-4C61-83DB-31E03E9FBC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615" y="-5912966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706EF859-539C-4714-BED2-73F9FDFC4D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531" y="-658440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91DD8704-B055-490B-8EA3-A1A92BA0E4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69808" y="-1892641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9D79E186-A650-4F44-9229-D68F2518EB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518" y="-2565458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843F110D-1750-49EF-A4A4-C605C08F26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852" y="-3235896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09E25D54-9F4A-4E6C-8B27-BB7611F466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562" y="-3908713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5882E66D-CB4B-4BF5-BC09-6C70A81F49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103" y="-4577774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5EFA9ABE-A21F-446A-ACFC-4BEDACA97C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5582" y="-5249826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F15B0667-732E-47A7-B2AA-1B4FBCF051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460" y="-5920050"/>
              <a:ext cx="1549494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253F231A-F9F0-43D5-BD27-21C013071F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65" y="-323368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65752A99-69E9-4CED-AEDD-8B5CF3A52A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461" y="-389902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E11E5EAA-AD87-4EDE-943C-8CE1948499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23" y="-4570544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E76CE0C3-E511-4183-AE59-3DD4539C2C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216" y="-5241191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DE24997C-60B4-43EF-87F4-F4D8F36E9C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550" y="-5914803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F645700F-3B93-46C4-800F-0270343CCE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360" y="-6582674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D765D5D4-E36A-4553-AF01-CA49EDD638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20" y="-725707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5EDDBF2C-4A92-480F-B1DE-78C997B856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030" y="-7926721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C9D9FC24-F210-41CB-B6F2-9FCF03BF50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72" y="-859895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425F223A-C475-44CD-A2A8-CA56831782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016" y="-390777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252DD80B-6DD6-415E-95C3-20E6F2C31C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454" y="-4576726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A18EA97F-A757-4BE9-80D1-BB3E1A1220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268" y="-5249650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E1CEADBB-39F8-46BF-AC2D-741C6F30F4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748" y="-5921568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10949741-25E1-4AEB-A532-A7A76578D9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624" y="-6591926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6D7F2A42-AF0F-43B7-85D6-57A257B703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937" y="-7263263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5B1C5B17-C7E0-4ABD-BDE1-321A6726F4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607" y="-7937746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5DF67D17-1440-45AA-9403-1FFFA758B0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618" y="-5248601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F87A12B5-1885-459E-8C62-C6DEBF0842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7295" y="-5914946"/>
              <a:ext cx="1552669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F52B173A-189B-42F0-9F04-13B6C79CC0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9" y="-6584298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10D98D69-01FB-407C-8388-C3DF21A8EE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737" y="-7255344"/>
              <a:ext cx="154949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0EEECF95-E044-4EA4-A718-2E479F5377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72" y="-7928955"/>
              <a:ext cx="1549493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12A62952-7FB8-457C-BF79-2287783C3D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37" y="-8600157"/>
              <a:ext cx="1551082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81D30C28-085B-4D56-9BAB-4783317911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429" y="-927398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9EA12834-054C-4527-AD6D-B03F8E0DA5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89" y="-9942035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CFCD6978-F473-4FAF-8701-E96EB3115D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49" y="-1061644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A2CD3711-1F62-4525-9CB6-1014C9B4B9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952" y="-5919039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91C4B5D2-D9F4-493D-8880-B526789A2F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325" y="-659069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802DFABB-E345-47F9-90F5-9F0C573C6F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204" y="-7260917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8DA1CC1F-16C9-4891-9781-6B20C03627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101" y="-793513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5B28614C-28EA-4664-BEFA-C600D85B06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643" y="-860420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49FE8841-4C09-4EC7-99AD-2F23DE1EB3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353" y="-927701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0BDA3C61-7BCA-4375-B11E-AFAC97E42E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74" y="-9948432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F0AE8DE7-35FA-42F1-A3BF-2110C4A3E6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37" y="4155001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808AA915-0D81-4DD0-ACA8-7E972C0B9D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561" y="3491755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DA99BC7D-CCCA-4745-AC96-680AB29EAC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009" y="281282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084A79A6-0A90-4278-B40B-40C6DDFE62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505" y="2146730"/>
              <a:ext cx="1549494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183E829C-9D0D-4ECC-9DF6-DEB19C6F17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047" y="1474494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E78BF461-CFE4-4F10-80DE-9ED7B6CAE3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733" y="80424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5D6E9409-DA29-4989-A9AA-47E71DEF07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610" y="13084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9955BC75-D9D2-48F7-895C-14206BDA16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946" y="-53959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921BF16B-2BF5-4F16-B063-3475EF7A98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737" y="-1213419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C5D781DF-1604-4C97-850B-1B4ED65BA0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466" y="3483191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FAFA3ED3-3E1B-4582-A0E4-7028D5ED5D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926" y="281196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087F950E-9017-4FB3-9C55-02156B3ECA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61" y="2141525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9F744755-B00A-4E66-AAD1-2C5CE9BB01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077" y="1468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3B6C5582-3D3C-46C8-957A-8A5487C968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411" y="797873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CA702DC7-4A77-400A-A4A0-F64B6D6689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516" y="12227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76C707B6-646E-4128-B849-844F7F7F48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079" y="-549059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A30C2959-48E3-4E3E-A917-A8D6109FD5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90" y="214008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16B558DF-CCAA-4E28-A6EB-AE705242A2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249" y="14741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61121522-E0B0-48AB-8897-59C198CF71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211" y="802617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58121C44-7868-44A7-A714-3FDF1BC015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193" y="129112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567D56B2-1F54-4ED7-97AD-05EF096D62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774" y="-54103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D9BC6DE7-C705-490B-8E0C-11E2A98341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56" y="-1214539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1FE90B39-2A33-42A6-A866-7112171C19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901" y="-188529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C52993F2-070C-47AC-B18C-F6D25CF61D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214" y="-2555043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A9838DF3-D84E-47B4-A148-64BA40DDF7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21" y="-322775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B6EF9A63-3992-44CF-ABE2-A867DCB8A7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424" y="1469648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1605BAAE-C439-4763-8A3E-3925D1BE23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97" y="797992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B510B28C-E4A6-46A7-8834-D7C83E54BC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76" y="125998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D2CC98DD-CEDC-4EC7-9CF2-2279C401C9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05" y="-54898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37EE96D2-6498-44AB-A8B6-C8281C3D82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139" y="-1217653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44CC3022-C4FB-4AD8-8D65-5B689B4B7E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475" y="-189126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C6338516-E7CB-47E3-B3EB-52A81ECCD4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48" y="-2559744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9E40C133-FE12-4310-88EC-7E856B2395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817" y="12455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D9566325-E76C-4814-B7D8-C668145CA8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150" y="-544139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DC87A4F0-EFD4-4C50-88A0-90817CF70A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311" y="-1212250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756EBDC8-6382-4987-8951-22563E80CF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26" y="-1885040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3DD9718E-334E-4BA7-8EFE-9B63B5D4B4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212" y="-2557063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FC61EE45-2BA8-40CC-9469-6ABFA73864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796" y="-3229088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D1B9EB0F-0CEE-4896-A682-15B5B6D50B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06" y="-3901905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93EBC6CF-809C-4125-B51D-EE415CA6B8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841" y="-457234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65137738-D6EC-4055-A18C-CA25A24D5C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864" y="-5244181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B2097F2B-208C-4245-8363-99F5BC1EFA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152" y="-545878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4CEFB3C6-D0CB-4CD1-ACFA-24F14FB9C3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8150" y="-1218326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8CC15EBF-ADD0-4DB0-9252-3FBAAFF1CE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03" y="-1889529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783328A5-ACE2-48C2-909B-ED0130D7B8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1" y="-2561978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2D323A90-3335-4994-AC38-8E94750551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179" y="-3232202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FE539792-5A4B-4355-9525-0BFA18103F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864" y="-3905629"/>
              <a:ext cx="155267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8B5558DD-B362-4D6F-9C5F-B97C935EDC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6200" y="-4576065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ACAF40CF-FA36-42AA-9FF2-BA486BEF69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7314" y="-189020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807445A0-9547-4F42-A211-49CC7242D0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956" y="-2552869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35C32D86-DEF4-44A8-B98D-C5BF41D8DA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872" y="-3224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99228186-7B5C-47AC-B76B-84BFF131F6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857" y="-389768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8A56890A-7F9A-473F-99D0-5856DCABD2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855" y="-4570131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F31D124D-C61F-4D85-A283-A04DEBCAA8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006" y="-524421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41F95C8E-C4B5-4FD1-AE72-24C1A47BEE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443" y="-591317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C9C73FFC-2511-4C52-9C5C-E8B53AF35A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569" y="-6585120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1603F238-D136-409B-BE06-B9250D3939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675" y="-7257831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64A03396-426B-4FDD-8341-2303837D6B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1045" y="-256212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F65E48A7-1F93-45CF-B093-DB131AA869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465" y="-3233855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F039D371-285A-4453-8013-90EB2C500A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15" y="-390476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FD70541A-7E30-4D7A-8CB7-BB81B8ED2A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053" y="-4576894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094DCD48-757F-4D5D-9D3F-56E3BE73C0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035" y="-5250401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1D086CFF-5156-43A2-B323-123984BA0A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073" y="-592075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F44AFF45-A85D-458A-8BC1-EB1BBAA439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614" y="-6589821"/>
              <a:ext cx="155267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D648D53B-94C2-4B72-B6DE-67DF5327C2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5898" y="-390453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F45ADA7E-4007-4449-BE18-3256CAAE92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6853" y="-4568976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AA50A95E-D5B0-4A90-AD2A-ECB0752711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019" y="-5242006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A1E874F4-FD73-4271-933F-2A26F657DE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147" y="-591381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19CF0E5C-874D-49A6-86DD-650BED6F5B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789" y="-658428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8F0CE5F6-3360-44BB-9A95-1820366478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940" y="-725836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28125DA5-A5DD-457B-BC8D-FC3BB5A751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627" y="-7928911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C12F655D-1E3C-4C28-A054-6496A0C9B7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884" y="-860339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91A8D0B8-F405-45DA-8C5B-16C21C194B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197" y="-9274732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5C898953-96EE-4C1F-84BA-436AD8CD24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255" y="-457725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C207B37C-0DF3-459D-BB21-3D0DBC4253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865" y="-5251839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4925ABAE-0563-4ACE-A7B3-C1DED6AF57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825" y="-5923070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CA241A53-1FE9-45AD-8F16-4B3C0E566E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491" y="-6592925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CD19E9E4-91C6-425C-989E-8241F61251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175" y="-726317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742621FC-009D-438E-B549-12021CE7D2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5" y="-793816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4196C801-3F1D-42C5-8CDA-002C08D254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265" y="-8609394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2361679D-9007-414D-8645-4BE15D48DF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825" y="275493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DF727988-87B2-4997-9AD8-4EF58D41BF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063" y="2085455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9E7FF71A-191C-46A5-94EB-CCA2799766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982" y="74493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4E80DD5E-6247-47CE-87E1-E2826C711C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977" y="74874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FF57BC26-CD65-4394-A691-669A08D930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4560" y="-126448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3431FCBD-D53A-425E-883F-99893BA8AD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79" y="-19335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67504461-4156-4728-A46D-14A85DDAF4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8168" y="-327545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AA72EA45-1D0D-4FFE-AE93-927D80DA4E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7025" y="-394356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A3B2960C-6A00-45F2-99AE-ABACEC42E5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845" y="-528585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A0815C43-CE3F-48EE-9C8C-0D4019DA1D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6983" y="-595435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D271CFF7-00AD-454A-A2D2-E6EFDEB7C0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808" y="341839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42A24504-B1F8-4ABF-87C4-0A0943C268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58" y="274952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E1B522B0-8AEF-47D4-A4DC-FE81AFB68B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553" y="140839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B1AF2B65-94F0-4E15-98C9-8AB61C54B0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8485" y="73576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1BE9ADAF-24DA-4AA1-93BE-7106175A65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818" y="-59925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45893F7B-1032-48F5-8CAB-40C5922F87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749" y="-1271877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026B47BE-94C6-42C7-B5CD-622FFD322A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776" y="-261279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895424DB-3A2E-4AC9-B7F4-B7F202E2E1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89" y="-328325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738F5F16-869A-45D8-B09D-E308637EB8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0453" y="-462043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07E70B88-04A7-4F14-AF9C-23FB262B0F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3966" y="-529089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11F6FFE8-79BD-42AD-8745-990B051477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290" y="208196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928BB262-AB26-4A99-BE2E-BC85EFD066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087" y="1415336"/>
              <a:ext cx="10636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79459E86-6290-4ED9-9A85-8E02F05C0E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007" y="74817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6DB7FC04-4F7C-446C-893E-F82A5C230B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7" y="-597625"/>
              <a:ext cx="10636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1DF9AAEB-8F46-4BD3-AE4B-9A9CBC0443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2231" y="-193608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0826FB8D-69A4-414C-8894-0E0B405781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723" y="-2605852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C515212D-3DA0-4FCD-8F7F-DF80F7E8AD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024" y="-3944994"/>
              <a:ext cx="103193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C8949BC9-FA5A-40C4-8A8C-D4A641C53B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506" y="-4613894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7E8178B2-09BF-4F02-B724-5B4B954A78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554" y="-595549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F01C2E5B-E848-451D-8B93-E270C14842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968" y="-6627727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AC920421-07C2-4A16-AA5F-F9B4DA5BB8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441" y="274325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8D08F904-E05B-4954-BFFF-AEDBD8FFCB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205" y="207395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1EECB83A-D81B-4ED1-BB84-86488FEBE6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393" y="7346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2EE4DBF1-6047-4CF1-B35A-ADB7F23946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119" y="6062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F7FD9304-11BA-46C3-ACCC-5AB8EA337C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52" y="-1274393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70B2C085-3494-4D30-8118-D297AAA8BF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15" y="-1946438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5765FFD2-CF4F-4EC7-8A7B-18FE279AC3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982" y="-3283733"/>
              <a:ext cx="107957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0104D7ED-3891-4731-BBAB-9688B48410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2105" y="-395487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4112D190-306D-4FD3-ADD6-12CCB1E296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918" y="-52950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A7EAD033-EA34-49EA-B6AF-53B93E29B0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332" y="-596722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552FD3AF-A216-47A9-BF94-095D39C608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823" y="1416096"/>
              <a:ext cx="103193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C466E7AA-0DF9-44B7-B137-851879B218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123" y="746432"/>
              <a:ext cx="106368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CE44E43D-81CC-4201-A840-113B386A12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6934" y="-59223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C010842F-1F46-4FF4-AC67-7E88675E2E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285" y="-126703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9073A0FF-9539-4DC5-86CA-16043FCBE2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451" y="-2602925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E3FDD919-CFA8-41BA-B43A-44566DAB38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612" y="-32748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A5A37F0B-90B1-4EC9-981C-B2C5DA8F7E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844" y="-461165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9BD941D6-A464-48DB-A55C-DCFA7C748C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917" y="-5282006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18BFA0CC-91DB-4BD0-875E-1A8868D40A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6965" y="-662361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BBFE35FB-61E3-4EF1-B502-05BBB5F24A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378" y="-7295838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CD7EC11D-46D1-48E1-8139-8544A6DECB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309" y="20749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EF33464E-F372-4DDA-B134-20023A5A30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410" y="140447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4FF8A14F-111C-443A-9543-B3DBDB1EBA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429" y="6572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BD825439-9A66-4D3F-B67F-3D81E01DDC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1186" y="-60140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8CB754B1-E4C1-4742-AD3E-0880161EB3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800" y="-194232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BD535238-0B40-474C-9F3D-9AB50205E1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832" y="-2613175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8E7F3412-A3BF-4473-9435-105D8DA33D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484" y="-3954885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4CC78258-B3AD-4828-B4EB-87111DD978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347" y="-462240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FAFC2803-0B89-4424-8E4C-6D57B13156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748" y="-596528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03465664-575E-4F32-98D4-471A906BAD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161" y="-663750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18C7152D-CBF4-4764-8628-4CA751AE69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440" y="750947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B821A2B2-E9A3-4883-9F96-0FC3B076EC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4434" y="78135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8846254A-3830-494C-89C5-0FBB105A0E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139" y="-126172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FC6899CC-2480-446E-B97A-A45F30EF94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52" y="-1933955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4814358D-DD7A-4A4C-AF76-8D40D81D88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8" y="-3268839"/>
              <a:ext cx="109545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40D7E5F5-E215-4E6B-BE93-EE3A02C36B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816" y="-394435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C9E7B843-2790-44F4-8CC4-02B17C42EB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423" y="-528034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DF8B1836-D719-4A6D-9D11-8CAC0530D3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533" y="-5947156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8B629F8C-9530-47D7-B768-9786C42024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000" y="-729251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B4A14323-1AD7-4543-A13D-5EA2174E76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101" y="-796297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6EF38279-FCB2-4517-BA44-AB405F31F6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95" y="140760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16EDF780-129C-4F0A-BD56-4B9BFA9E07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089" y="74029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189F6E26-3EAC-4915-95C5-1C7363C6E8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5877" y="-60043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B52177BB-9D42-4345-B152-CDAA8943BE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7222" y="-127031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1C3BEF6A-3AC0-4521-9DAC-A8275004D5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042" y="-260985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4FE30663-63E4-4EDA-A597-C693FF9D69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945" y="-3279622"/>
              <a:ext cx="107957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2C071E2C-765D-494A-9689-1CC56310D2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894" y="-462299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6F556299-5E4C-4D93-9BD5-01DB47CF6D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613" y="-529207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32BA3C4B-A8B0-4310-BF2A-8DA3173E56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2365" y="-663201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D71ABEC7-D1F1-4168-9F00-94EF9C38A9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78" y="-730424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B5F2D3D5-C5DF-4183-8774-E8CF24587E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287" y="83444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D2604052-D4F5-4652-9B22-2B8F7DB0A8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110" y="-58892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13CF3817-A7AB-47D5-8CE4-65C21DFF92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548" y="-192983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DE69A9C9-6603-4F58-849E-04C99E01A5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962" y="-2602066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F5173C68-843D-4180-835C-51BC4AE485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500" y="-3938461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101465B4-18BF-4FF6-A579-06A1D4F598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013" y="-460891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85A67544-0184-4F7C-A5FF-E152CF6115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834" y="-594845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2007D08C-0AA2-4CA0-8114-1F69D9F1E0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759" y="-661891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2B0BE493-087C-4DF2-A762-D4A635183F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176" y="-795480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04495B6E-9F4C-4806-87BF-AD08F76473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115" y="-8629603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49163BD6-DF8C-4DDC-A426-C029FB3357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337" y="74007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8C63D9CC-D912-4B95-85FE-05235917D6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790" y="71102"/>
              <a:ext cx="104781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34E48A10-8125-41E2-8ABE-A51459CE01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182" y="-1268148"/>
              <a:ext cx="10954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9F054F65-3E95-41E2-928A-EBC08A8F95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464" y="-193784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ACBFA55A-AC36-44F8-8D51-8C7590AAAD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346" y="-3277566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60E2FCF8-4722-49CC-9D1E-585980F8D9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278" y="-3950193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37776E91-FDEE-4E7D-9C91-A018CBB0D6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611" y="-528796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BB9DB254-D50A-44A5-9760-D87FAC5C82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131" y="-596058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29C6D54A-120D-402B-8D0A-77D8B544AD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981" y="-729875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8E58DE08-A2A9-48E1-BD51-4060BD08C5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579" y="-7968922"/>
              <a:ext cx="10636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E0581F2B-8050-4009-97CC-038224A87A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0214" y="-58519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F43BB09D-78F0-479A-A8B1-F35D80FBB2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002" y="-125938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E5F363D0-CC12-46BC-B8B9-4E9D830941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7975" y="-259371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B7466F74-4C08-4649-80C9-BD89FCCB10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350" y="-3267903"/>
              <a:ext cx="106369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AFB6453E-CE68-4A5A-B7A4-626120EB57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705" y="-4607947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CF3270BF-5C54-427E-9947-E1BFB1D424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196" y="-5276130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430F78A7-4100-45B0-81DC-615B3E1A28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329" y="-6614692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63E5427B-A1DE-458C-9CBF-FA20F02FF8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001" y="-7286449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8FA392EE-5BE5-4BB3-8E0C-33A79E086C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027" y="-86273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7BF3786C-3E9D-44F2-A156-0031F6D68B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441" y="-9299593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E66C8B72-3EDC-41ED-8F9B-584EB94408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916" y="7138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043B4F81-DDC7-4A48-9FB9-1DB6F5283A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092" y="-59516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53297D42-8D3C-4CA2-A670-2DD9D65F03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7155" y="-193687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C1C973DE-5354-44F3-8275-DC1B619802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250" y="-260515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BCC0F7F0-01A7-4F9F-A877-39ED5BC378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863" y="-394607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380D4CE0-931A-4749-AB0B-EF1F88887E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689" y="-4618304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5CB35AC8-41C2-470F-BE48-4144B46318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546" y="-5958639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2872D647-0B7A-4924-BF7F-F06A319EDD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9579" y="-662674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33574293-B3EA-4134-947D-D5390F0541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6" y="-796982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DDEF18F5-641F-4F3D-9DA3-F6D1C40FDA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805" y="-8639096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3416F4F4-DFF0-4669-A6DB-2FE4E4D662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694" y="-1255665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DB8EBA88-6713-443D-8840-34C39055CE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28" y="-1923266"/>
              <a:ext cx="10636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B8ADBC0A-0F49-47D3-AE34-97653468ED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180" y="-3263204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72C3D09F-3E26-466E-B238-3627EB98B4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6758" y="-393890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4A0736E8-3B96-4459-9220-D212669137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925" y="-5273203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390A1267-FFA7-444F-9033-3F541714BF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879" y="-594810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93340278-DA82-4474-83ED-5DF79DC40A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258" y="-7283201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3125D173-B814-440A-94C1-29308C1149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390" y="-7952285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D819E93D-E1A1-4CA6-94A4-3DFE16B764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8" y="-929547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6EC4082E-B8C1-413D-9531-AD0FA12751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852" y="-996770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E280B34B-29FC-4ECA-8ADB-0A4173BED4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5401" y="-59281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65C8EA10-7E3C-48A6-BFC2-4D5B115DD5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983" y="-1262875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2B738F09-F7AF-441B-81C4-B3FA9056C5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4353" y="-260143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AE982A38-4522-4EFF-A109-16D4D39B2D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286" y="-32740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BAFD95DF-62A0-4D37-A448-2C25D601C6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899" y="-461498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3632C60E-3BC2-4B68-B8DC-E35D48E7BF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7030" y="-528406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EB004285-E721-4176-8AC6-56C34EEFE4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957" y="-6626751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43FD7947-5D68-456B-9FAB-32A9C68803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676" y="-7295834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183EA571-B571-4714-A054-D01E65778B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008" y="-863360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EAB7795B-5B10-4C37-A207-DDE38F76DE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7635" y="-930937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DE6EC173-2A2F-4566-A743-FE69D4C9FA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5219" y="-1917774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C2B5C269-23E1-4261-94B8-77EFD0ECF2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967" y="-259405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B71257C8-AAD9-4288-90D8-450B4445FA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612" y="-393359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04B2E1B0-ED00-41FF-BAC0-9940E9FF9B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026" y="-4605821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1C854A70-EE18-492C-929D-2BD416DEDF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085" y="-5939728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68CC99D9-DF9A-44B1-A63A-F39695D2CA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183" y="-6615819"/>
              <a:ext cx="10954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DE29B980-272A-457D-AB82-F3A772D04A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2897" y="-795221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59529ECA-997D-4E35-B15C-0BE90EA5BA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822" y="-8622673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95F3AE6D-38F9-4D04-BB9C-0AB9E621F9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48" y="-996358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3CAC5E04-0D7B-4C36-8583-691991A0F2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575" y="-1063483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98D4114C-D9E5-4EDA-90A1-57703C0E6D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230" y="-126309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AE8B570D-E002-49ED-B1CC-0852F431E9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7913" y="-193138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C0F57BFF-9716-4EF2-97D0-02DFD375AB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351" y="-32723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08A5366E-2171-4FB2-BDF1-EB2D99D019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2740" y="-394514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B65C8DC1-2DDE-44BB-9DAE-9F66EBDF3D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1828" y="-528348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A87561F5-86D1-4027-ACEF-2356A10CC2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341" y="-5953947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0E76F087-BF32-418A-9F62-C77B1F6964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674" y="-729171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A7F00109-9766-4009-A6E6-B3AEB14B9B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881" y="-796532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BBD003CB-B70D-4FC7-B2F4-D38995B62F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419" y="-930171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334C9D80-137C-476A-9867-1191E455B9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557" y="-997296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-1349829" y="1447800"/>
            <a:ext cx="6147053" cy="4131382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33543713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7B742047-90FB-4D82-A9E3-138BB63D28AC}"/>
              </a:ext>
            </a:extLst>
          </p:cNvPr>
          <p:cNvGrpSpPr>
            <a:grpSpLocks/>
          </p:cNvGrpSpPr>
          <p:nvPr userDrawn="1"/>
        </p:nvGrpSpPr>
        <p:grpSpPr bwMode="auto">
          <a:xfrm rot="3600000">
            <a:off x="718344" y="-10141744"/>
            <a:ext cx="16078200" cy="16321088"/>
            <a:chOff x="2727789" y="-10719254"/>
            <a:chExt cx="16077776" cy="16322072"/>
          </a:xfrm>
        </p:grpSpPr>
        <p:sp>
          <p:nvSpPr>
            <p:cNvPr id="4" name="Freeform 7">
              <a:extLst>
                <a:ext uri="{FF2B5EF4-FFF2-40B4-BE49-F238E27FC236}">
                  <a16:creationId xmlns:a16="http://schemas.microsoft.com/office/drawing/2014/main" id="{E453BAE6-A67F-460A-8C43-38219E3815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157" y="2812712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A159002F-3559-4513-A26E-4F6883C3AD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46" y="214599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EB989210-7C10-4D18-B059-822F82B4EA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926" y="1469426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BACC9127-808C-4E27-B4F5-A7C08D8AAF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429" y="79840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59BFD786-6E36-4193-94AC-CA73BEAE73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909" y="126356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41BFBCE2-CD93-41A3-8724-C7F134B558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31" y="-540537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8880E4A4-B8A8-420A-8616-2D48908246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160" y="-1215523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404D4FE3-88F5-4846-93A0-B1587A0085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220" y="-188498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595041DD-65BE-4113-A3E1-932A28E68B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39" y="-255494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BF4F73D8-5290-4DDE-9794-8A2070F3F3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140" y="213920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8F3A426A-FC44-4A93-AF09-D4DD11D6A0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515" y="1467686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806CE2E2-75F7-4F5A-9862-D9C183D512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291" y="79280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1076F81E-7626-4341-B95A-0026895332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185" y="12363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0F712142-DD28-4047-8AE1-58D97873EA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208" y="-545026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EA29B2A2-649B-4C82-B8FE-5E29BD4C3C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168" y="-1219431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F9F89788-7161-4B0B-AC23-996BA6C02D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128" y="-1890662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7AAF846C-5910-4C8F-B353-7DD4478390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638" y="793719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DD4AF44B-7CC8-451B-BAEA-BEE4C0C05B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359" y="1323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6DADB00E-E4E3-45D0-9578-658250D1B9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319" y="-5420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7236FF00-9AB8-47F3-97D6-4FEAE71A02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989" y="-1213788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D4D5C1A2-E330-4AD4-BDDF-1412A91908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45" y="-1884911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3BA7094A-9059-4FFB-8201-60F8E4E5D1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659" y="-2557836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851798F5-BC03-4375-B263-DA8F711845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95" y="-3226792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2D0489A0-B595-48E7-9CF1-13CBCA168E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429" y="-390011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765585EE-A6F2-4535-BF33-468B3E23EB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8" y="-457007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13069786-B74C-417B-AC7B-69143E2D0C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411" y="12389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706C1451-A373-42F2-921B-7A70796EC7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789" y="-552681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927F52DE-9071-4C35-99EE-CDFB03F2BC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661" y="-1217987"/>
              <a:ext cx="155267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A1FA2A4E-1456-4E1E-ADE0-414B5D84BC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2284" y="-1891229"/>
              <a:ext cx="155267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F12B1984-AE83-4701-B073-1ACFEFA50B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689" y="-2564019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566E184A-29B9-4A5C-BA15-D6C099B710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751" y="-3233768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BA3C948E-14EF-4C3C-A878-0AB2CC197E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733" y="-3907273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7FFD476B-99BC-4496-96C1-D798FD83DE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122" y="-1222389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1A6EA5AB-ABC5-4566-8BB2-3E67DEB925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4436" y="-1880242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6FBF5C21-168C-4B23-8FCC-A0F653E6BA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566" y="-255522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247AD170-A584-49CA-A4B3-69263656D7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50" y="-3225850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AE3573A2-85DC-4D55-A2F9-B65C53E433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0" y="-3898666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57B38110-A310-4333-A40A-4A331989B4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052" y="-4569315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8C6DD4A7-F22D-4AFC-9C6E-178FFD8C64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12" y="-524194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B117AB31-35D5-4696-AB86-D834554B10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615" y="-5912966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406DA00F-6090-4581-BA70-21E195F9BF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531" y="-658440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8BE7FD02-B573-4CCD-B9E2-9627A597EA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69808" y="-1892641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81A08200-DA81-41A7-B4D8-7B4B48642F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518" y="-2565458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486BC046-8109-4C6A-9ADF-F29E64D7B7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852" y="-3235896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6BCFC99C-2E30-47B9-BFE8-3758507EB2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562" y="-3908713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608C27D8-CC90-403A-AB90-213122738A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103" y="-4577774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FE039013-66B3-4574-A529-4DDD952F6F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5582" y="-5249826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7B25673A-34C0-4FED-882F-06EB02F107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460" y="-5920050"/>
              <a:ext cx="1549494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FCE10B69-2E04-4E33-B956-AA80B7844F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65" y="-323368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D266FEDD-8EA9-4DD3-9E87-C25CC38D42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461" y="-389902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1ADC8082-78EF-4857-8141-3AC974591D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23" y="-4570544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234E6694-3426-4D4A-8E8A-DE071F1002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216" y="-5241191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6A3FDF21-E05B-4205-8AB3-C1DCD8C001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550" y="-5914803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12A71F63-3F40-422C-A633-D7E4B15514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360" y="-6582674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7FC57E95-02C6-4D2E-AF10-E8F51EDE36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20" y="-725707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3810369C-F39F-413A-9CC6-97553734F0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030" y="-7926721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86EB3BAF-3930-472A-BC31-92159C37E4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72" y="-859895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F9A0DBA2-278E-4190-8ADE-4B2DAFB35C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016" y="-390777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FE643949-D62D-4A01-AC25-095DD5F736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454" y="-4576726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id="{2B9C441A-F7A5-49CF-9FC4-F6B2771D40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268" y="-5249650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id="{D4AE8611-97C3-402F-AAF5-E89D7C1889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748" y="-5921568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id="{1E525F4D-3A6C-4265-855B-36D5ECF086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624" y="-6591926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id="{4E7C0022-BF5B-4284-B766-424A3946DA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937" y="-7263263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id="{525B2B01-C315-4AE7-87CD-8F54579723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607" y="-7937746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id="{EBB16776-D298-4D9E-87DC-9096BC1421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618" y="-5248601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5472EA80-050F-4FB8-A949-F13AE6B8FF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7295" y="-5914946"/>
              <a:ext cx="1552669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3">
              <a:extLst>
                <a:ext uri="{FF2B5EF4-FFF2-40B4-BE49-F238E27FC236}">
                  <a16:creationId xmlns:a16="http://schemas.microsoft.com/office/drawing/2014/main" id="{7CA79BA5-594C-488F-8789-B59A17DDF3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9" y="-6584298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4">
              <a:extLst>
                <a:ext uri="{FF2B5EF4-FFF2-40B4-BE49-F238E27FC236}">
                  <a16:creationId xmlns:a16="http://schemas.microsoft.com/office/drawing/2014/main" id="{23297B5A-5DA5-4275-9457-896A9FE183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737" y="-7255344"/>
              <a:ext cx="154949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5">
              <a:extLst>
                <a:ext uri="{FF2B5EF4-FFF2-40B4-BE49-F238E27FC236}">
                  <a16:creationId xmlns:a16="http://schemas.microsoft.com/office/drawing/2014/main" id="{6A8DA171-A0A9-4D29-A39C-8E2611CF66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72" y="-7928955"/>
              <a:ext cx="1549493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6">
              <a:extLst>
                <a:ext uri="{FF2B5EF4-FFF2-40B4-BE49-F238E27FC236}">
                  <a16:creationId xmlns:a16="http://schemas.microsoft.com/office/drawing/2014/main" id="{5B7EB97D-507B-400E-91D6-19850445DD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37" y="-8600157"/>
              <a:ext cx="1551082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7">
              <a:extLst>
                <a:ext uri="{FF2B5EF4-FFF2-40B4-BE49-F238E27FC236}">
                  <a16:creationId xmlns:a16="http://schemas.microsoft.com/office/drawing/2014/main" id="{2D11DB3F-8EE2-407C-9C8E-C93924744F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429" y="-927398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8">
              <a:extLst>
                <a:ext uri="{FF2B5EF4-FFF2-40B4-BE49-F238E27FC236}">
                  <a16:creationId xmlns:a16="http://schemas.microsoft.com/office/drawing/2014/main" id="{5A1BD269-F736-498E-A3A8-ECEB1D99F0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89" y="-9942035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9">
              <a:extLst>
                <a:ext uri="{FF2B5EF4-FFF2-40B4-BE49-F238E27FC236}">
                  <a16:creationId xmlns:a16="http://schemas.microsoft.com/office/drawing/2014/main" id="{987FC641-31E9-4914-83DE-AB91A4F3D0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49" y="-1061644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80">
              <a:extLst>
                <a:ext uri="{FF2B5EF4-FFF2-40B4-BE49-F238E27FC236}">
                  <a16:creationId xmlns:a16="http://schemas.microsoft.com/office/drawing/2014/main" id="{6ECE2F53-BE14-46DE-A35A-629F987516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952" y="-5919039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81">
              <a:extLst>
                <a:ext uri="{FF2B5EF4-FFF2-40B4-BE49-F238E27FC236}">
                  <a16:creationId xmlns:a16="http://schemas.microsoft.com/office/drawing/2014/main" id="{0B367572-D87F-40C6-96BC-D74959B37C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325" y="-659069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2">
              <a:extLst>
                <a:ext uri="{FF2B5EF4-FFF2-40B4-BE49-F238E27FC236}">
                  <a16:creationId xmlns:a16="http://schemas.microsoft.com/office/drawing/2014/main" id="{62A5D9B2-19F0-447A-BF28-6194F01E72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204" y="-7260917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3">
              <a:extLst>
                <a:ext uri="{FF2B5EF4-FFF2-40B4-BE49-F238E27FC236}">
                  <a16:creationId xmlns:a16="http://schemas.microsoft.com/office/drawing/2014/main" id="{389634AD-EAE6-4D99-9F38-6B82B13A9A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101" y="-793513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4">
              <a:extLst>
                <a:ext uri="{FF2B5EF4-FFF2-40B4-BE49-F238E27FC236}">
                  <a16:creationId xmlns:a16="http://schemas.microsoft.com/office/drawing/2014/main" id="{71AEC3C0-F2E3-44BD-8B46-B270423A51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643" y="-860420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5">
              <a:extLst>
                <a:ext uri="{FF2B5EF4-FFF2-40B4-BE49-F238E27FC236}">
                  <a16:creationId xmlns:a16="http://schemas.microsoft.com/office/drawing/2014/main" id="{05466E34-99BB-41AE-AE0F-E7596027E0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353" y="-927701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6">
              <a:extLst>
                <a:ext uri="{FF2B5EF4-FFF2-40B4-BE49-F238E27FC236}">
                  <a16:creationId xmlns:a16="http://schemas.microsoft.com/office/drawing/2014/main" id="{5A64D6FD-77F8-4B90-8841-73F67848D7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74" y="-9948432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7">
              <a:extLst>
                <a:ext uri="{FF2B5EF4-FFF2-40B4-BE49-F238E27FC236}">
                  <a16:creationId xmlns:a16="http://schemas.microsoft.com/office/drawing/2014/main" id="{4BB98923-A30F-44DF-8F4D-1393B0CF55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38" y="4155002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8">
              <a:extLst>
                <a:ext uri="{FF2B5EF4-FFF2-40B4-BE49-F238E27FC236}">
                  <a16:creationId xmlns:a16="http://schemas.microsoft.com/office/drawing/2014/main" id="{4BF1384F-5592-437D-A732-2D597D9E9D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561" y="3491755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9">
              <a:extLst>
                <a:ext uri="{FF2B5EF4-FFF2-40B4-BE49-F238E27FC236}">
                  <a16:creationId xmlns:a16="http://schemas.microsoft.com/office/drawing/2014/main" id="{09DE532F-6E53-4E9E-959D-B7700C972E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009" y="281282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90">
              <a:extLst>
                <a:ext uri="{FF2B5EF4-FFF2-40B4-BE49-F238E27FC236}">
                  <a16:creationId xmlns:a16="http://schemas.microsoft.com/office/drawing/2014/main" id="{585140B5-3E62-44D2-8697-BB279541FC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506" y="214673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91">
              <a:extLst>
                <a:ext uri="{FF2B5EF4-FFF2-40B4-BE49-F238E27FC236}">
                  <a16:creationId xmlns:a16="http://schemas.microsoft.com/office/drawing/2014/main" id="{3DACFF72-5359-41B8-9F30-CDB3E282EB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047" y="1474494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2">
              <a:extLst>
                <a:ext uri="{FF2B5EF4-FFF2-40B4-BE49-F238E27FC236}">
                  <a16:creationId xmlns:a16="http://schemas.microsoft.com/office/drawing/2014/main" id="{06897B69-AC4B-483F-8E22-DCABA8A1FA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733" y="80424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3">
              <a:extLst>
                <a:ext uri="{FF2B5EF4-FFF2-40B4-BE49-F238E27FC236}">
                  <a16:creationId xmlns:a16="http://schemas.microsoft.com/office/drawing/2014/main" id="{47BD3B75-C0B8-41C0-B5A7-7D1AAF059F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610" y="13084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4">
              <a:extLst>
                <a:ext uri="{FF2B5EF4-FFF2-40B4-BE49-F238E27FC236}">
                  <a16:creationId xmlns:a16="http://schemas.microsoft.com/office/drawing/2014/main" id="{989A2633-AD4A-4417-98D0-87773F0D20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946" y="-53959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5">
              <a:extLst>
                <a:ext uri="{FF2B5EF4-FFF2-40B4-BE49-F238E27FC236}">
                  <a16:creationId xmlns:a16="http://schemas.microsoft.com/office/drawing/2014/main" id="{7B7CCE99-3E2C-40ED-A20F-314BF52EE8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737" y="-1213419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6">
              <a:extLst>
                <a:ext uri="{FF2B5EF4-FFF2-40B4-BE49-F238E27FC236}">
                  <a16:creationId xmlns:a16="http://schemas.microsoft.com/office/drawing/2014/main" id="{1FB6F941-933E-4A6D-A681-E147B3B84F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466" y="3483191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7">
              <a:extLst>
                <a:ext uri="{FF2B5EF4-FFF2-40B4-BE49-F238E27FC236}">
                  <a16:creationId xmlns:a16="http://schemas.microsoft.com/office/drawing/2014/main" id="{88EB5FF5-6CEB-490D-A06B-C3C69C23DE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926" y="281196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8">
              <a:extLst>
                <a:ext uri="{FF2B5EF4-FFF2-40B4-BE49-F238E27FC236}">
                  <a16:creationId xmlns:a16="http://schemas.microsoft.com/office/drawing/2014/main" id="{6F75CCA5-1861-4E2A-9CE4-2E67FDA6C5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61" y="2141525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9">
              <a:extLst>
                <a:ext uri="{FF2B5EF4-FFF2-40B4-BE49-F238E27FC236}">
                  <a16:creationId xmlns:a16="http://schemas.microsoft.com/office/drawing/2014/main" id="{272C8495-D277-46E8-A852-96B35F834F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077" y="1468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100">
              <a:extLst>
                <a:ext uri="{FF2B5EF4-FFF2-40B4-BE49-F238E27FC236}">
                  <a16:creationId xmlns:a16="http://schemas.microsoft.com/office/drawing/2014/main" id="{2CCFC506-1395-4B13-A902-572805CEEC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411" y="797873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101">
              <a:extLst>
                <a:ext uri="{FF2B5EF4-FFF2-40B4-BE49-F238E27FC236}">
                  <a16:creationId xmlns:a16="http://schemas.microsoft.com/office/drawing/2014/main" id="{78A25F40-1ED5-49F8-AF84-CA429C8E6A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516" y="12227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2">
              <a:extLst>
                <a:ext uri="{FF2B5EF4-FFF2-40B4-BE49-F238E27FC236}">
                  <a16:creationId xmlns:a16="http://schemas.microsoft.com/office/drawing/2014/main" id="{B18BF16E-3410-464B-87AC-C42AED4776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079" y="-549059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3">
              <a:extLst>
                <a:ext uri="{FF2B5EF4-FFF2-40B4-BE49-F238E27FC236}">
                  <a16:creationId xmlns:a16="http://schemas.microsoft.com/office/drawing/2014/main" id="{2E56F756-C299-4602-A673-EC875AA7DE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90" y="214008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4">
              <a:extLst>
                <a:ext uri="{FF2B5EF4-FFF2-40B4-BE49-F238E27FC236}">
                  <a16:creationId xmlns:a16="http://schemas.microsoft.com/office/drawing/2014/main" id="{733DEA6A-4E96-460E-AB0E-A6AEFC07CF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249" y="14741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5">
              <a:extLst>
                <a:ext uri="{FF2B5EF4-FFF2-40B4-BE49-F238E27FC236}">
                  <a16:creationId xmlns:a16="http://schemas.microsoft.com/office/drawing/2014/main" id="{E42A2B1D-5B1E-434D-8BD4-115F0FF432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211" y="802617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6">
              <a:extLst>
                <a:ext uri="{FF2B5EF4-FFF2-40B4-BE49-F238E27FC236}">
                  <a16:creationId xmlns:a16="http://schemas.microsoft.com/office/drawing/2014/main" id="{608633A4-48C0-466E-A45C-DCBAA25981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193" y="129112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7">
              <a:extLst>
                <a:ext uri="{FF2B5EF4-FFF2-40B4-BE49-F238E27FC236}">
                  <a16:creationId xmlns:a16="http://schemas.microsoft.com/office/drawing/2014/main" id="{4653343A-99D3-499A-86FF-510F53F245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774" y="-54103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8">
              <a:extLst>
                <a:ext uri="{FF2B5EF4-FFF2-40B4-BE49-F238E27FC236}">
                  <a16:creationId xmlns:a16="http://schemas.microsoft.com/office/drawing/2014/main" id="{8C4E220B-D77D-4984-9AD0-D6D27B30BE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56" y="-1214539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9">
              <a:extLst>
                <a:ext uri="{FF2B5EF4-FFF2-40B4-BE49-F238E27FC236}">
                  <a16:creationId xmlns:a16="http://schemas.microsoft.com/office/drawing/2014/main" id="{32E8F02C-73CA-4B75-858E-29800DBC2A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901" y="-188529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10">
              <a:extLst>
                <a:ext uri="{FF2B5EF4-FFF2-40B4-BE49-F238E27FC236}">
                  <a16:creationId xmlns:a16="http://schemas.microsoft.com/office/drawing/2014/main" id="{4E35DCF5-1413-46C8-BF0C-213348463F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214" y="-2555043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11">
              <a:extLst>
                <a:ext uri="{FF2B5EF4-FFF2-40B4-BE49-F238E27FC236}">
                  <a16:creationId xmlns:a16="http://schemas.microsoft.com/office/drawing/2014/main" id="{92C071BA-09A6-479B-9768-A41CD0C667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21" y="-322775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2">
              <a:extLst>
                <a:ext uri="{FF2B5EF4-FFF2-40B4-BE49-F238E27FC236}">
                  <a16:creationId xmlns:a16="http://schemas.microsoft.com/office/drawing/2014/main" id="{C43CE0B7-F1DD-47AE-98C1-74BA2C722C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424" y="1469648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3">
              <a:extLst>
                <a:ext uri="{FF2B5EF4-FFF2-40B4-BE49-F238E27FC236}">
                  <a16:creationId xmlns:a16="http://schemas.microsoft.com/office/drawing/2014/main" id="{F40392AB-0058-4005-9713-1D8E3E7D4E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97" y="797992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4">
              <a:extLst>
                <a:ext uri="{FF2B5EF4-FFF2-40B4-BE49-F238E27FC236}">
                  <a16:creationId xmlns:a16="http://schemas.microsoft.com/office/drawing/2014/main" id="{866414A6-AA2F-4639-8B61-AC4B1C31F8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76" y="125998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5">
              <a:extLst>
                <a:ext uri="{FF2B5EF4-FFF2-40B4-BE49-F238E27FC236}">
                  <a16:creationId xmlns:a16="http://schemas.microsoft.com/office/drawing/2014/main" id="{4BA8314D-3B02-4BFC-AD41-D20B8478F2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05" y="-54898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6">
              <a:extLst>
                <a:ext uri="{FF2B5EF4-FFF2-40B4-BE49-F238E27FC236}">
                  <a16:creationId xmlns:a16="http://schemas.microsoft.com/office/drawing/2014/main" id="{1F053B9A-7605-4F47-BDF8-089C540C6B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139" y="-1217653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7">
              <a:extLst>
                <a:ext uri="{FF2B5EF4-FFF2-40B4-BE49-F238E27FC236}">
                  <a16:creationId xmlns:a16="http://schemas.microsoft.com/office/drawing/2014/main" id="{546D8EE4-A982-4988-A3AB-6354DAD696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475" y="-189126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8">
              <a:extLst>
                <a:ext uri="{FF2B5EF4-FFF2-40B4-BE49-F238E27FC236}">
                  <a16:creationId xmlns:a16="http://schemas.microsoft.com/office/drawing/2014/main" id="{349F201F-FD12-4B29-86D2-B85509D084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48" y="-2559744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9">
              <a:extLst>
                <a:ext uri="{FF2B5EF4-FFF2-40B4-BE49-F238E27FC236}">
                  <a16:creationId xmlns:a16="http://schemas.microsoft.com/office/drawing/2014/main" id="{D301C80E-DAD3-4CE7-A44A-18AA6FE56E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817" y="12455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20">
              <a:extLst>
                <a:ext uri="{FF2B5EF4-FFF2-40B4-BE49-F238E27FC236}">
                  <a16:creationId xmlns:a16="http://schemas.microsoft.com/office/drawing/2014/main" id="{9AD28666-B1EE-4E72-A48C-CF4FB7DE9F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150" y="-544139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21">
              <a:extLst>
                <a:ext uri="{FF2B5EF4-FFF2-40B4-BE49-F238E27FC236}">
                  <a16:creationId xmlns:a16="http://schemas.microsoft.com/office/drawing/2014/main" id="{CB5AD702-0FE9-4FFB-9F38-4FEC3733C9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860" y="-1216956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2">
              <a:extLst>
                <a:ext uri="{FF2B5EF4-FFF2-40B4-BE49-F238E27FC236}">
                  <a16:creationId xmlns:a16="http://schemas.microsoft.com/office/drawing/2014/main" id="{BEECBEF8-39DB-4DFB-9203-AE914B2B07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26" y="-1885040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3">
              <a:extLst>
                <a:ext uri="{FF2B5EF4-FFF2-40B4-BE49-F238E27FC236}">
                  <a16:creationId xmlns:a16="http://schemas.microsoft.com/office/drawing/2014/main" id="{7152E7AD-F61B-4749-BCDA-B6064FCB2A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212" y="-2557063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4">
              <a:extLst>
                <a:ext uri="{FF2B5EF4-FFF2-40B4-BE49-F238E27FC236}">
                  <a16:creationId xmlns:a16="http://schemas.microsoft.com/office/drawing/2014/main" id="{1CD5DC90-2299-423C-BF1C-AAA69ADC4C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796" y="-3229088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5">
              <a:extLst>
                <a:ext uri="{FF2B5EF4-FFF2-40B4-BE49-F238E27FC236}">
                  <a16:creationId xmlns:a16="http://schemas.microsoft.com/office/drawing/2014/main" id="{B7BB100E-18A7-4AA4-ADEF-63B333CDF6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06" y="-3901905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6">
              <a:extLst>
                <a:ext uri="{FF2B5EF4-FFF2-40B4-BE49-F238E27FC236}">
                  <a16:creationId xmlns:a16="http://schemas.microsoft.com/office/drawing/2014/main" id="{8C4FA09C-D708-405F-98ED-6680287E5A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841" y="-457234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7">
              <a:extLst>
                <a:ext uri="{FF2B5EF4-FFF2-40B4-BE49-F238E27FC236}">
                  <a16:creationId xmlns:a16="http://schemas.microsoft.com/office/drawing/2014/main" id="{EB8EE2D5-B184-414E-9B18-8174855D29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864" y="-5244181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8">
              <a:extLst>
                <a:ext uri="{FF2B5EF4-FFF2-40B4-BE49-F238E27FC236}">
                  <a16:creationId xmlns:a16="http://schemas.microsoft.com/office/drawing/2014/main" id="{3E9F9B6C-7171-4759-98D4-6EA790D144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152" y="-545878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9">
              <a:extLst>
                <a:ext uri="{FF2B5EF4-FFF2-40B4-BE49-F238E27FC236}">
                  <a16:creationId xmlns:a16="http://schemas.microsoft.com/office/drawing/2014/main" id="{5AFEEAB2-77C8-4EF6-A394-312CC5902F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862" y="-121869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30">
              <a:extLst>
                <a:ext uri="{FF2B5EF4-FFF2-40B4-BE49-F238E27FC236}">
                  <a16:creationId xmlns:a16="http://schemas.microsoft.com/office/drawing/2014/main" id="{E938C6A3-AD79-4526-853C-FC6C8B23D1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03" y="-1889529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31">
              <a:extLst>
                <a:ext uri="{FF2B5EF4-FFF2-40B4-BE49-F238E27FC236}">
                  <a16:creationId xmlns:a16="http://schemas.microsoft.com/office/drawing/2014/main" id="{8D25562A-7781-4183-BF61-8AEF7ABEFE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1" y="-2561978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2">
              <a:extLst>
                <a:ext uri="{FF2B5EF4-FFF2-40B4-BE49-F238E27FC236}">
                  <a16:creationId xmlns:a16="http://schemas.microsoft.com/office/drawing/2014/main" id="{94F28E5B-C18A-4D24-B595-63479198F8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179" y="-3232202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3">
              <a:extLst>
                <a:ext uri="{FF2B5EF4-FFF2-40B4-BE49-F238E27FC236}">
                  <a16:creationId xmlns:a16="http://schemas.microsoft.com/office/drawing/2014/main" id="{1D44034B-1616-4696-8B85-626A4724CF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865" y="-390562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4">
              <a:extLst>
                <a:ext uri="{FF2B5EF4-FFF2-40B4-BE49-F238E27FC236}">
                  <a16:creationId xmlns:a16="http://schemas.microsoft.com/office/drawing/2014/main" id="{CDAFA8B5-E007-4B55-95A7-C443C5FE2A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6200" y="-4576065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5">
              <a:extLst>
                <a:ext uri="{FF2B5EF4-FFF2-40B4-BE49-F238E27FC236}">
                  <a16:creationId xmlns:a16="http://schemas.microsoft.com/office/drawing/2014/main" id="{53CB1486-0467-491D-88CF-A26856AC39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7314" y="-189020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42B0AD90-40BA-4A46-828F-8B7657CB24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956" y="-2552869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7">
              <a:extLst>
                <a:ext uri="{FF2B5EF4-FFF2-40B4-BE49-F238E27FC236}">
                  <a16:creationId xmlns:a16="http://schemas.microsoft.com/office/drawing/2014/main" id="{D82E0DA7-64ED-4490-A8F4-C471546565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872" y="-3224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8">
              <a:extLst>
                <a:ext uri="{FF2B5EF4-FFF2-40B4-BE49-F238E27FC236}">
                  <a16:creationId xmlns:a16="http://schemas.microsoft.com/office/drawing/2014/main" id="{EDB3E9E1-930E-4F21-8E7C-43AE2B49CC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857" y="-389768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9">
              <a:extLst>
                <a:ext uri="{FF2B5EF4-FFF2-40B4-BE49-F238E27FC236}">
                  <a16:creationId xmlns:a16="http://schemas.microsoft.com/office/drawing/2014/main" id="{D22B96A9-5534-4773-AF16-888C42828B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855" y="-4570131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40">
              <a:extLst>
                <a:ext uri="{FF2B5EF4-FFF2-40B4-BE49-F238E27FC236}">
                  <a16:creationId xmlns:a16="http://schemas.microsoft.com/office/drawing/2014/main" id="{EF31FE7D-2BE7-4868-A832-8ECCF9DB34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006" y="-524421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41">
              <a:extLst>
                <a:ext uri="{FF2B5EF4-FFF2-40B4-BE49-F238E27FC236}">
                  <a16:creationId xmlns:a16="http://schemas.microsoft.com/office/drawing/2014/main" id="{BBC01233-A4C1-4386-8F25-D1AA4694F2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443" y="-591317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2">
              <a:extLst>
                <a:ext uri="{FF2B5EF4-FFF2-40B4-BE49-F238E27FC236}">
                  <a16:creationId xmlns:a16="http://schemas.microsoft.com/office/drawing/2014/main" id="{46D019B9-CB4B-4FCA-897E-0444B1C08C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569" y="-6585120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3">
              <a:extLst>
                <a:ext uri="{FF2B5EF4-FFF2-40B4-BE49-F238E27FC236}">
                  <a16:creationId xmlns:a16="http://schemas.microsoft.com/office/drawing/2014/main" id="{E858CAEF-10C0-4B49-8994-609DF1383A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675" y="-7257831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4">
              <a:extLst>
                <a:ext uri="{FF2B5EF4-FFF2-40B4-BE49-F238E27FC236}">
                  <a16:creationId xmlns:a16="http://schemas.microsoft.com/office/drawing/2014/main" id="{A912E208-D165-494C-8ABA-D2834B158E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1045" y="-256212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5">
              <a:extLst>
                <a:ext uri="{FF2B5EF4-FFF2-40B4-BE49-F238E27FC236}">
                  <a16:creationId xmlns:a16="http://schemas.microsoft.com/office/drawing/2014/main" id="{985DF2E1-2857-4E67-BADE-050C84F68F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465" y="-3233855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6">
              <a:extLst>
                <a:ext uri="{FF2B5EF4-FFF2-40B4-BE49-F238E27FC236}">
                  <a16:creationId xmlns:a16="http://schemas.microsoft.com/office/drawing/2014/main" id="{787235AC-3C15-48FF-83BB-6EBB1010FD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15" y="-390476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7">
              <a:extLst>
                <a:ext uri="{FF2B5EF4-FFF2-40B4-BE49-F238E27FC236}">
                  <a16:creationId xmlns:a16="http://schemas.microsoft.com/office/drawing/2014/main" id="{DF335763-A55D-4E1B-9110-C798C3DE10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053" y="-4576894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8">
              <a:extLst>
                <a:ext uri="{FF2B5EF4-FFF2-40B4-BE49-F238E27FC236}">
                  <a16:creationId xmlns:a16="http://schemas.microsoft.com/office/drawing/2014/main" id="{C58E4398-8F90-4ED3-BC95-513DF00EE5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035" y="-5250401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9">
              <a:extLst>
                <a:ext uri="{FF2B5EF4-FFF2-40B4-BE49-F238E27FC236}">
                  <a16:creationId xmlns:a16="http://schemas.microsoft.com/office/drawing/2014/main" id="{C721C448-E7E1-44CF-9C27-68BCF77384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073" y="-592075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50">
              <a:extLst>
                <a:ext uri="{FF2B5EF4-FFF2-40B4-BE49-F238E27FC236}">
                  <a16:creationId xmlns:a16="http://schemas.microsoft.com/office/drawing/2014/main" id="{48D29129-28D6-468A-BACA-C54E80A2CB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614" y="-6589821"/>
              <a:ext cx="155267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51">
              <a:extLst>
                <a:ext uri="{FF2B5EF4-FFF2-40B4-BE49-F238E27FC236}">
                  <a16:creationId xmlns:a16="http://schemas.microsoft.com/office/drawing/2014/main" id="{0EA172F8-3716-431A-ABF8-86A65745FB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5898" y="-390453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2">
              <a:extLst>
                <a:ext uri="{FF2B5EF4-FFF2-40B4-BE49-F238E27FC236}">
                  <a16:creationId xmlns:a16="http://schemas.microsoft.com/office/drawing/2014/main" id="{64E04F90-DB8D-4017-B3ED-7B2B9CD669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6853" y="-4568976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3">
              <a:extLst>
                <a:ext uri="{FF2B5EF4-FFF2-40B4-BE49-F238E27FC236}">
                  <a16:creationId xmlns:a16="http://schemas.microsoft.com/office/drawing/2014/main" id="{086379FE-0BBD-4C6B-B947-50E8856156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019" y="-5242006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4">
              <a:extLst>
                <a:ext uri="{FF2B5EF4-FFF2-40B4-BE49-F238E27FC236}">
                  <a16:creationId xmlns:a16="http://schemas.microsoft.com/office/drawing/2014/main" id="{98A28F56-4BC8-47F2-A037-7C49DEC88C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147" y="-591381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5">
              <a:extLst>
                <a:ext uri="{FF2B5EF4-FFF2-40B4-BE49-F238E27FC236}">
                  <a16:creationId xmlns:a16="http://schemas.microsoft.com/office/drawing/2014/main" id="{A5CA0255-6F75-4DC7-9557-1ECA67AD55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789" y="-658428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6">
              <a:extLst>
                <a:ext uri="{FF2B5EF4-FFF2-40B4-BE49-F238E27FC236}">
                  <a16:creationId xmlns:a16="http://schemas.microsoft.com/office/drawing/2014/main" id="{29D421C4-EE3C-41F4-BDED-491FA51F4B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940" y="-725836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7">
              <a:extLst>
                <a:ext uri="{FF2B5EF4-FFF2-40B4-BE49-F238E27FC236}">
                  <a16:creationId xmlns:a16="http://schemas.microsoft.com/office/drawing/2014/main" id="{84171A62-9E28-4D71-A70A-DBB745CD22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627" y="-7928911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8">
              <a:extLst>
                <a:ext uri="{FF2B5EF4-FFF2-40B4-BE49-F238E27FC236}">
                  <a16:creationId xmlns:a16="http://schemas.microsoft.com/office/drawing/2014/main" id="{7F3E72FF-DB4F-4377-AF56-CB5874AD96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884" y="-860339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9">
              <a:extLst>
                <a:ext uri="{FF2B5EF4-FFF2-40B4-BE49-F238E27FC236}">
                  <a16:creationId xmlns:a16="http://schemas.microsoft.com/office/drawing/2014/main" id="{C32B7243-3E38-44FB-834F-990D84739D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197" y="-9274732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60">
              <a:extLst>
                <a:ext uri="{FF2B5EF4-FFF2-40B4-BE49-F238E27FC236}">
                  <a16:creationId xmlns:a16="http://schemas.microsoft.com/office/drawing/2014/main" id="{DE9A963B-72FB-4889-8D31-3AAD96914B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255" y="-457725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61">
              <a:extLst>
                <a:ext uri="{FF2B5EF4-FFF2-40B4-BE49-F238E27FC236}">
                  <a16:creationId xmlns:a16="http://schemas.microsoft.com/office/drawing/2014/main" id="{DCA99C2E-2D08-4DAF-B958-BCC2415082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865" y="-5251839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2">
              <a:extLst>
                <a:ext uri="{FF2B5EF4-FFF2-40B4-BE49-F238E27FC236}">
                  <a16:creationId xmlns:a16="http://schemas.microsoft.com/office/drawing/2014/main" id="{9A7BE65B-E994-4842-8579-B1CBD2173C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825" y="-5923070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3">
              <a:extLst>
                <a:ext uri="{FF2B5EF4-FFF2-40B4-BE49-F238E27FC236}">
                  <a16:creationId xmlns:a16="http://schemas.microsoft.com/office/drawing/2014/main" id="{25C2DA91-3DF6-49DB-990D-0029BBE508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491" y="-6592925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4">
              <a:extLst>
                <a:ext uri="{FF2B5EF4-FFF2-40B4-BE49-F238E27FC236}">
                  <a16:creationId xmlns:a16="http://schemas.microsoft.com/office/drawing/2014/main" id="{96F692A4-8FA7-4AD8-A0A8-DA05B5E9D9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175" y="-726317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5">
              <a:extLst>
                <a:ext uri="{FF2B5EF4-FFF2-40B4-BE49-F238E27FC236}">
                  <a16:creationId xmlns:a16="http://schemas.microsoft.com/office/drawing/2014/main" id="{F96E0B19-DFE0-483A-8AF8-87595C92A4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5" y="-793816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6">
              <a:extLst>
                <a:ext uri="{FF2B5EF4-FFF2-40B4-BE49-F238E27FC236}">
                  <a16:creationId xmlns:a16="http://schemas.microsoft.com/office/drawing/2014/main" id="{17EA10C5-05BB-4F3C-A4B3-DF19D11E0D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265" y="-8609394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7">
              <a:extLst>
                <a:ext uri="{FF2B5EF4-FFF2-40B4-BE49-F238E27FC236}">
                  <a16:creationId xmlns:a16="http://schemas.microsoft.com/office/drawing/2014/main" id="{BC19C7AF-4049-487B-A9CF-C81FDAF53F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825" y="275493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8">
              <a:extLst>
                <a:ext uri="{FF2B5EF4-FFF2-40B4-BE49-F238E27FC236}">
                  <a16:creationId xmlns:a16="http://schemas.microsoft.com/office/drawing/2014/main" id="{A6316837-FE09-459B-B140-8B9AD38C16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063" y="2085455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9">
              <a:extLst>
                <a:ext uri="{FF2B5EF4-FFF2-40B4-BE49-F238E27FC236}">
                  <a16:creationId xmlns:a16="http://schemas.microsoft.com/office/drawing/2014/main" id="{C1CD56CC-7A22-4D72-ABC2-194CAD3A71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982" y="74493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70">
              <a:extLst>
                <a:ext uri="{FF2B5EF4-FFF2-40B4-BE49-F238E27FC236}">
                  <a16:creationId xmlns:a16="http://schemas.microsoft.com/office/drawing/2014/main" id="{6DF045B3-C97B-419E-8BA7-DF9D0D84D0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977" y="74874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71">
              <a:extLst>
                <a:ext uri="{FF2B5EF4-FFF2-40B4-BE49-F238E27FC236}">
                  <a16:creationId xmlns:a16="http://schemas.microsoft.com/office/drawing/2014/main" id="{71A1FA75-F312-4489-947E-095E9FDE02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4560" y="-126448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2">
              <a:extLst>
                <a:ext uri="{FF2B5EF4-FFF2-40B4-BE49-F238E27FC236}">
                  <a16:creationId xmlns:a16="http://schemas.microsoft.com/office/drawing/2014/main" id="{9F4609FE-DD60-4166-BB1B-37B8849D50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79" y="-19335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3">
              <a:extLst>
                <a:ext uri="{FF2B5EF4-FFF2-40B4-BE49-F238E27FC236}">
                  <a16:creationId xmlns:a16="http://schemas.microsoft.com/office/drawing/2014/main" id="{5AFF9991-7242-4021-8E77-2529AFE255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8168" y="-327545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4">
              <a:extLst>
                <a:ext uri="{FF2B5EF4-FFF2-40B4-BE49-F238E27FC236}">
                  <a16:creationId xmlns:a16="http://schemas.microsoft.com/office/drawing/2014/main" id="{49E244DD-340D-4A3E-8CD0-C5DDC423EC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7025" y="-394356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5">
              <a:extLst>
                <a:ext uri="{FF2B5EF4-FFF2-40B4-BE49-F238E27FC236}">
                  <a16:creationId xmlns:a16="http://schemas.microsoft.com/office/drawing/2014/main" id="{E9D458C3-66B3-45B6-A148-7750C9C05A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845" y="-528585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6">
              <a:extLst>
                <a:ext uri="{FF2B5EF4-FFF2-40B4-BE49-F238E27FC236}">
                  <a16:creationId xmlns:a16="http://schemas.microsoft.com/office/drawing/2014/main" id="{9B7DDDEA-8290-4B62-B055-EE7295ACB4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6983" y="-595435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7">
              <a:extLst>
                <a:ext uri="{FF2B5EF4-FFF2-40B4-BE49-F238E27FC236}">
                  <a16:creationId xmlns:a16="http://schemas.microsoft.com/office/drawing/2014/main" id="{0397FFC8-6A5D-4915-BC6B-6D01B2F182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808" y="341839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8">
              <a:extLst>
                <a:ext uri="{FF2B5EF4-FFF2-40B4-BE49-F238E27FC236}">
                  <a16:creationId xmlns:a16="http://schemas.microsoft.com/office/drawing/2014/main" id="{E9B4CFCC-DB02-4946-B7F5-F4DEC2F5DF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58" y="274952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9">
              <a:extLst>
                <a:ext uri="{FF2B5EF4-FFF2-40B4-BE49-F238E27FC236}">
                  <a16:creationId xmlns:a16="http://schemas.microsoft.com/office/drawing/2014/main" id="{00F0B41A-A6A6-4916-B259-2B13890B5E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553" y="140839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80">
              <a:extLst>
                <a:ext uri="{FF2B5EF4-FFF2-40B4-BE49-F238E27FC236}">
                  <a16:creationId xmlns:a16="http://schemas.microsoft.com/office/drawing/2014/main" id="{05494275-9CB3-4B0C-8BF6-33A47FD27D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8485" y="73576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81">
              <a:extLst>
                <a:ext uri="{FF2B5EF4-FFF2-40B4-BE49-F238E27FC236}">
                  <a16:creationId xmlns:a16="http://schemas.microsoft.com/office/drawing/2014/main" id="{B2D7CF49-08A8-43CA-9A1C-993A065281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818" y="-59925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2">
              <a:extLst>
                <a:ext uri="{FF2B5EF4-FFF2-40B4-BE49-F238E27FC236}">
                  <a16:creationId xmlns:a16="http://schemas.microsoft.com/office/drawing/2014/main" id="{2683ECFC-12C1-4D97-AA08-F9A9451F79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749" y="-1271877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3">
              <a:extLst>
                <a:ext uri="{FF2B5EF4-FFF2-40B4-BE49-F238E27FC236}">
                  <a16:creationId xmlns:a16="http://schemas.microsoft.com/office/drawing/2014/main" id="{F1890312-D41B-4AC2-8F80-6D808AF699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776" y="-261279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4">
              <a:extLst>
                <a:ext uri="{FF2B5EF4-FFF2-40B4-BE49-F238E27FC236}">
                  <a16:creationId xmlns:a16="http://schemas.microsoft.com/office/drawing/2014/main" id="{3E13FDB3-BB36-472F-9530-3FEBAD44EE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89" y="-328325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5">
              <a:extLst>
                <a:ext uri="{FF2B5EF4-FFF2-40B4-BE49-F238E27FC236}">
                  <a16:creationId xmlns:a16="http://schemas.microsoft.com/office/drawing/2014/main" id="{EF185784-2C21-4E01-BD78-C8029E563E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0453" y="-462043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6">
              <a:extLst>
                <a:ext uri="{FF2B5EF4-FFF2-40B4-BE49-F238E27FC236}">
                  <a16:creationId xmlns:a16="http://schemas.microsoft.com/office/drawing/2014/main" id="{56A65CF3-1FA1-49AF-8A5D-A9D2EBCE98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3966" y="-529089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7">
              <a:extLst>
                <a:ext uri="{FF2B5EF4-FFF2-40B4-BE49-F238E27FC236}">
                  <a16:creationId xmlns:a16="http://schemas.microsoft.com/office/drawing/2014/main" id="{EB233F97-9270-4904-BCCF-9367C2E148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290" y="208196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8">
              <a:extLst>
                <a:ext uri="{FF2B5EF4-FFF2-40B4-BE49-F238E27FC236}">
                  <a16:creationId xmlns:a16="http://schemas.microsoft.com/office/drawing/2014/main" id="{5CCF3D96-689B-4244-9DAD-08BB4E0318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087" y="1415336"/>
              <a:ext cx="10636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9">
              <a:extLst>
                <a:ext uri="{FF2B5EF4-FFF2-40B4-BE49-F238E27FC236}">
                  <a16:creationId xmlns:a16="http://schemas.microsoft.com/office/drawing/2014/main" id="{488D3737-912A-4960-88A3-95A45F165F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007" y="74817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90">
              <a:extLst>
                <a:ext uri="{FF2B5EF4-FFF2-40B4-BE49-F238E27FC236}">
                  <a16:creationId xmlns:a16="http://schemas.microsoft.com/office/drawing/2014/main" id="{0A7E1B2B-7F21-4D5D-9119-55DB87AC1A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7" y="-597625"/>
              <a:ext cx="10636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91">
              <a:extLst>
                <a:ext uri="{FF2B5EF4-FFF2-40B4-BE49-F238E27FC236}">
                  <a16:creationId xmlns:a16="http://schemas.microsoft.com/office/drawing/2014/main" id="{5498B7B7-D039-44FD-BFDA-337CA5EC5A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2231" y="-193608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2">
              <a:extLst>
                <a:ext uri="{FF2B5EF4-FFF2-40B4-BE49-F238E27FC236}">
                  <a16:creationId xmlns:a16="http://schemas.microsoft.com/office/drawing/2014/main" id="{5D8A24D0-70FA-4ED1-AC27-FA165FE40A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723" y="-2605852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3">
              <a:extLst>
                <a:ext uri="{FF2B5EF4-FFF2-40B4-BE49-F238E27FC236}">
                  <a16:creationId xmlns:a16="http://schemas.microsoft.com/office/drawing/2014/main" id="{C2D83B6D-20D5-4FEC-B12C-C3E935A6A0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024" y="-3944994"/>
              <a:ext cx="103193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4">
              <a:extLst>
                <a:ext uri="{FF2B5EF4-FFF2-40B4-BE49-F238E27FC236}">
                  <a16:creationId xmlns:a16="http://schemas.microsoft.com/office/drawing/2014/main" id="{93DEF6F3-4294-4DB9-8287-14FBB76582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506" y="-4613894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5">
              <a:extLst>
                <a:ext uri="{FF2B5EF4-FFF2-40B4-BE49-F238E27FC236}">
                  <a16:creationId xmlns:a16="http://schemas.microsoft.com/office/drawing/2014/main" id="{3BE0E01C-4997-4CFA-BA1E-C033D90886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554" y="-595549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6">
              <a:extLst>
                <a:ext uri="{FF2B5EF4-FFF2-40B4-BE49-F238E27FC236}">
                  <a16:creationId xmlns:a16="http://schemas.microsoft.com/office/drawing/2014/main" id="{04678293-8F3F-4D09-BA82-9DDF05F110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968" y="-6627727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7">
              <a:extLst>
                <a:ext uri="{FF2B5EF4-FFF2-40B4-BE49-F238E27FC236}">
                  <a16:creationId xmlns:a16="http://schemas.microsoft.com/office/drawing/2014/main" id="{21B10528-BA1F-4DD2-A5AC-4DA1052982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441" y="274325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8">
              <a:extLst>
                <a:ext uri="{FF2B5EF4-FFF2-40B4-BE49-F238E27FC236}">
                  <a16:creationId xmlns:a16="http://schemas.microsoft.com/office/drawing/2014/main" id="{CB681778-EA48-4168-BF3A-469B98AD80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206" y="207395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9">
              <a:extLst>
                <a:ext uri="{FF2B5EF4-FFF2-40B4-BE49-F238E27FC236}">
                  <a16:creationId xmlns:a16="http://schemas.microsoft.com/office/drawing/2014/main" id="{FBBB76A6-3D5E-44D2-B081-A8165BF1D6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393" y="7346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200">
              <a:extLst>
                <a:ext uri="{FF2B5EF4-FFF2-40B4-BE49-F238E27FC236}">
                  <a16:creationId xmlns:a16="http://schemas.microsoft.com/office/drawing/2014/main" id="{6BC6C6D5-9715-45FE-B9E9-1BC8AB60BD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119" y="6062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201">
              <a:extLst>
                <a:ext uri="{FF2B5EF4-FFF2-40B4-BE49-F238E27FC236}">
                  <a16:creationId xmlns:a16="http://schemas.microsoft.com/office/drawing/2014/main" id="{FC0E09E5-1E8B-493F-8159-9F0F751847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52" y="-1274393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2">
              <a:extLst>
                <a:ext uri="{FF2B5EF4-FFF2-40B4-BE49-F238E27FC236}">
                  <a16:creationId xmlns:a16="http://schemas.microsoft.com/office/drawing/2014/main" id="{4A8A75F4-E412-4307-AD69-1BF64AAB8C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15" y="-1946438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3">
              <a:extLst>
                <a:ext uri="{FF2B5EF4-FFF2-40B4-BE49-F238E27FC236}">
                  <a16:creationId xmlns:a16="http://schemas.microsoft.com/office/drawing/2014/main" id="{D95594C8-F66C-4BC0-B0CD-4E462B99E6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982" y="-3283733"/>
              <a:ext cx="107957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4">
              <a:extLst>
                <a:ext uri="{FF2B5EF4-FFF2-40B4-BE49-F238E27FC236}">
                  <a16:creationId xmlns:a16="http://schemas.microsoft.com/office/drawing/2014/main" id="{B8EA9690-C819-4EB4-B24D-C8870C30AD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2105" y="-395487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5">
              <a:extLst>
                <a:ext uri="{FF2B5EF4-FFF2-40B4-BE49-F238E27FC236}">
                  <a16:creationId xmlns:a16="http://schemas.microsoft.com/office/drawing/2014/main" id="{7CC2479E-D01B-47AC-A429-B5C19F6A3E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918" y="-52950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6">
              <a:extLst>
                <a:ext uri="{FF2B5EF4-FFF2-40B4-BE49-F238E27FC236}">
                  <a16:creationId xmlns:a16="http://schemas.microsoft.com/office/drawing/2014/main" id="{2BF48543-AFBF-4A88-9840-D7DF808E16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332" y="-596722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9317D4A9-0AE7-402D-A36C-067C4BF6A3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823" y="1416096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E1B5B43D-D39F-427B-805C-862CDE9AC9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123" y="746432"/>
              <a:ext cx="106368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7DFDFCA8-00D5-4AE3-ADDE-11C05491EA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2646" y="-59260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6FE58479-9477-4EB5-842D-2D67C2558D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285" y="-126703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E42C981D-A3CD-48CF-87DE-BA040D6AD1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451" y="-2602925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D4B7AF98-9C4E-4F99-95B7-92D362530F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612" y="-32748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2542D2D6-2138-4CFC-A0E4-06FB80344E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844" y="-461165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FBB98EAF-603A-4314-A925-884191CB7E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917" y="-5282006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EFA317B4-D3F9-4C22-AE84-B6546613E6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6965" y="-662361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E0414483-C875-4FF8-B450-26002F6555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378" y="-7295838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3C166014-73F5-4CC8-9523-DEC1A4C3D1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309" y="20749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31A49DFA-772C-4762-9AC9-DC78FC7A1D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410" y="140447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2F181D34-7735-40F1-B6CA-2C3AB3D8FF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429" y="6572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0D242549-27F7-42A9-B87B-5A3DC43E00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4148" y="-60336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796A0934-9500-4B67-AD68-CDC796BC4E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800" y="-194232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8116300C-9952-4F43-A39A-B9891193E4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626" y="-2614550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8CB83B7D-6A10-4466-812A-64B97C6E11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484" y="-3954885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A21A6CB0-CB50-4E15-8FA0-CB0287EC22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347" y="-462240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CAF3402F-D180-4E19-A434-FEFB3A5E63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748" y="-596528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562BE935-E45A-4DB9-A24A-B51E5FAE22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161" y="-663750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FFA70EB9-7EC5-46B3-A5B5-4894F61E26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440" y="750947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FED2118A-4C14-40F3-B970-22DDC69436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4434" y="78136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BD6CFF65-A832-431B-80F3-CFDEFF2B18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139" y="-126172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1935801E-7BE4-4B24-B657-22FF70AF58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52" y="-1933955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AC48A29A-0EE2-487C-93A2-8B96E2416F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8" y="-3268839"/>
              <a:ext cx="109545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EBA56892-3BA5-4054-A859-D1EFE7B0C6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816" y="-394435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4249C04D-F697-4967-9293-643F225902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423" y="-528034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9EB5E74D-EC1B-4AC4-89DB-6F53C592A2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533" y="-5947156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24D54F19-6D34-4423-9A7A-40EB72B37C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000" y="-729251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9228450D-AD99-4A30-903A-82418F47DD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101" y="-796297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868E4BF8-6CB1-4349-B084-164DA4ADC4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95" y="140760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3DF44446-4267-42CF-8A5C-129A2EF392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089" y="74029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4ED670B1-19B8-4132-BB9D-04EF13E545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008" y="-60297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5E1AF1F6-43EE-472D-B6A9-9953753917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7222" y="-127031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34506349-4AE7-47DD-A863-27ED591F43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042" y="-260985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A0BEAF8E-5106-4168-B445-33407DC9AD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945" y="-3279622"/>
              <a:ext cx="107957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A9867108-5924-4A68-A517-EF3CD389AE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894" y="-462299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283BC688-0776-4648-A1E3-8A53D51D1A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613" y="-529207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FDEF624A-A1A7-4DAB-BD4E-5571045E68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2365" y="-663201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30B953CA-5EF2-4D02-8621-EB2E158FBB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78" y="-730424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A569D365-0F40-48EE-80AF-D89E9ACE1C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287" y="83444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0B6ECBE3-E53E-4DE3-8C14-E30F0ABCC2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073" y="-59087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9155D6CD-7CFA-488C-9D67-FB232DA629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548" y="-192983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EB264BB7-B0C4-4BE2-90D4-B4988813C4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962" y="-2602066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C05C8F43-DB45-4152-997D-44E6391031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500" y="-3938461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12456FB4-CCA5-4DA0-AAA4-B2CFA71F9C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013" y="-460891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F095CEAB-BF40-4B26-A454-88B5F316FC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834" y="-594845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10BCA8DF-FCA2-476A-AFB6-9C3F0C5795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759" y="-661891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093F5557-5D5E-495C-ABA2-18FC727E09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176" y="-795480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5F15257E-2504-440F-818E-B8FC50D7BC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115" y="-8629603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FF9652C7-3972-4EA9-A91C-7E08937770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337" y="74007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1475F824-74AD-40E8-9660-C888594362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790" y="71102"/>
              <a:ext cx="104781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F0BEB3DC-C2B2-4EFC-8024-638ECE5A06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182" y="-1268148"/>
              <a:ext cx="10954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5C801560-15DF-49FB-BE00-2CD5C21797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465" y="-193784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2B4B31C1-ED75-4AC6-A7C1-284B1198A8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346" y="-3277566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9D96F030-9013-4325-9C2B-D97D2F759C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278" y="-3950193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CC579BAD-EEF5-4D25-B377-F1EBA20FF6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611" y="-528796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4EA9039F-F642-45E9-BD1C-5F523BA7CB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131" y="-596058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5F27926F-9202-4B79-8376-04BF1D91C0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981" y="-729875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C963164E-6B70-4E9D-9D98-5FFFA3A9F5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579" y="-7968922"/>
              <a:ext cx="10636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10E991CC-677C-4A18-A417-E9F3531C04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764" y="-58990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A89A1914-273D-46D6-B6BA-03470A1B1D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002" y="-125938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A8362A0D-7157-4DB6-A601-24FEEBB3CD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7975" y="-259371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AB6D6D1A-F784-4FCD-9DE5-B0C08387F6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350" y="-3267903"/>
              <a:ext cx="106369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274A63D7-A9E8-4C5C-B20E-AE35D6FEB7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705" y="-4607947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994B1F0D-5A33-4C6B-B5D9-CADD38DA08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196" y="-5276130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87A43BBB-66D1-461C-8BC2-4875D99A59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329" y="-6614692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BDC5B4B7-3A94-496F-8983-6D183C7DB8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001" y="-7286449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0A0D7554-52C0-4AAA-AD0F-14AACAFC00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027" y="-86273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038291F8-DA87-4ABB-BC6C-4423965762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441" y="-9299593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D2E00732-401B-4175-B274-93FBD68A31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916" y="7138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E0FDA0B8-D5E0-472C-9A2B-B4E7E0BED0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5473" y="-59928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D388EB1A-33A9-456F-B320-F68A6BAA37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7155" y="-193687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C1DF3997-40F8-4574-9AA1-0369BA697E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250" y="-260515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E53B15B6-BF4D-49E3-B025-58942D58DF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863" y="-394607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A91C69FF-278E-425C-A2C0-50D3BF7680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689" y="-4618304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63D82147-059E-4C09-99AF-13743F9C5B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546" y="-5958639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C46893DB-EA4E-46A9-A21B-A03DE6A9D8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9579" y="-662674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D4EDCC3A-4DA3-4C57-A436-A0D7C84987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6" y="-796982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AB79F0A3-6A27-4307-A218-1D090A97647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805" y="-8639096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42987E05-A360-4FCC-9AD5-78BF732780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694" y="-1255665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27535AAC-0E4A-4494-AA2D-64A6C5D8A8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28" y="-1923266"/>
              <a:ext cx="10636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96997F97-F490-4EAA-9BDA-DB28DDA73C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180" y="-3263204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4870928C-02AB-456F-BC0D-19B6777B69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6758" y="-393890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1CB87267-94FB-40DD-AC9C-DA9DA28F01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925" y="-5273203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16A7A389-B8E0-4492-BCD3-984D6C1EDA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879" y="-594810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DFEA1C6A-969A-4FC1-AF70-CBF6D12689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258" y="-7283201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3293F025-F586-4CE4-B945-B3E063DED9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390" y="-7952285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88469ED9-C1E6-4875-A8B1-ACCC6FB9F4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8" y="-929547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4198EDC4-EE06-401B-AE0B-5CF6B59484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852" y="-996770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2A9485E6-45F8-438F-9D47-1E3C2039AC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9158" y="-59614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19FA3F58-D242-4D2B-8EFB-1739A0F501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983" y="-1262875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B1CCEE93-893C-49A9-9FB4-CE99902785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4353" y="-260143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073888BD-7EB1-4D9E-957A-B63F8F4D28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286" y="-32740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3EEE43B3-CD4D-4203-8AF0-7819BD0D2F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899" y="-461498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82FCD470-DB92-41D3-8792-B4D9F11D6F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7030" y="-528406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11D2FFD7-B17F-4694-9059-9F18F82350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957" y="-6626751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8FB2D992-553A-4A67-8035-6AB74F29BC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676" y="-7295834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61626604-9953-4575-A3AE-FED23E4BC7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008" y="-863360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8E835A9A-7FE4-435D-BB28-3CBC089500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7635" y="-930937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1176FF00-5D6F-4889-ABA5-D7F89550BA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5219" y="-1917774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5A82E810-5166-4F5E-977B-FB8C2D9423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967" y="-259405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9AA18E1D-376A-4802-8F65-54D92DFBD8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612" y="-393359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4563EDAB-75DD-47E2-A50B-D10638A6A9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026" y="-4605821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7B5457DB-CE73-4FCC-BBED-E8D724F258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085" y="-5939728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B7317E16-AF61-403D-9354-4E130C443C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183" y="-6615819"/>
              <a:ext cx="10954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93531B2C-91F5-47A1-805E-B81F85E4A7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2897" y="-795221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CA8A6931-EBA7-4C61-A982-998A627576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822" y="-8622673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AF1E5A26-AA26-44AA-9AF2-CAF3F09C12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48" y="-996358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81E07359-D6BF-4FFB-A4C0-3970292E79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575" y="-1063483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7986D29C-33A7-43C6-BB36-692CCD52C6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230" y="-126309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E526F4DB-C3D5-4DE6-9EFA-E523C36448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7913" y="-193138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B2659153-DAB2-4C27-88AA-2D1315757D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351" y="-32723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563D46F5-2779-4F92-A389-7FD160BE14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2740" y="-394514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1D1BC289-265F-419B-9983-DEF033E561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1828" y="-528348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C2CC8151-4D56-46AF-8500-EAAB9C3C5A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341" y="-5953946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A6714327-A6EC-4B12-9355-C687D5FD30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674" y="-729171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CF01CF36-5977-4C9B-B6EF-2A7A92B1E2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881" y="-796532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7CB5D36B-E0AA-429C-84E9-D4D041CCBF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419" y="-930171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B4FDA9DF-07A7-4F32-8C00-F7530FBD22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557" y="-997296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4528911" y="1514021"/>
            <a:ext cx="5906860" cy="2941865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15914576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52450" y="952500"/>
            <a:ext cx="3486150" cy="489585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3028950" y="2400300"/>
            <a:ext cx="2019300" cy="344805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77464018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">
            <a:extLst>
              <a:ext uri="{FF2B5EF4-FFF2-40B4-BE49-F238E27FC236}">
                <a16:creationId xmlns:a16="http://schemas.microsoft.com/office/drawing/2014/main" id="{14F854FF-8BA5-40FC-89EC-7EA134CA9F21}"/>
              </a:ext>
            </a:extLst>
          </p:cNvPr>
          <p:cNvGrpSpPr>
            <a:grpSpLocks/>
          </p:cNvGrpSpPr>
          <p:nvPr userDrawn="1"/>
        </p:nvGrpSpPr>
        <p:grpSpPr bwMode="auto">
          <a:xfrm rot="3600000">
            <a:off x="-2144712" y="-11990388"/>
            <a:ext cx="16078200" cy="16322675"/>
            <a:chOff x="2727789" y="-10719254"/>
            <a:chExt cx="16077776" cy="16322072"/>
          </a:xfrm>
        </p:grpSpPr>
        <p:sp>
          <p:nvSpPr>
            <p:cNvPr id="5" name="Freeform 176">
              <a:extLst>
                <a:ext uri="{FF2B5EF4-FFF2-40B4-BE49-F238E27FC236}">
                  <a16:creationId xmlns:a16="http://schemas.microsoft.com/office/drawing/2014/main" id="{A1EEE033-9FAF-4D59-8DA2-A506E423D7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4748" y="2750087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AD9BFF56-C94D-4447-90C8-F6A40E15ED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211" y="2813606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96DCD5A1-34E7-4A4E-B159-E91F655002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01" y="2146958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6B74E4AD-2851-4A43-93CC-EF4CB47848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935" y="147341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DEEF6B3F-F0B1-42E8-9138-1E4BFA5DAE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377" y="802644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92A8B12A-7DCA-44F2-8207-8A6CD99330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711" y="129098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6BFFF9F3-7D6A-4BBD-90F8-0072D6EC88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978" y="-53892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39258A19-FCC5-45B3-948F-8520597CA9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938" y="-1213260"/>
              <a:ext cx="155251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F6844F4E-D391-451E-8A37-6576B71704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817" y="-188341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E085D496-B6F4-41DA-A130-D13EB78871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1029" y="-255646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BAF62F81-6360-4D99-968F-15FE43F343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255" y="213998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4326BD58-C87A-4318-87FD-85AD5F1DC1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568" y="1468710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F8D0D257-E3C8-4669-A884-5EF5DF0E53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300" y="796858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5E1D3265-52A9-4556-8AC6-69A6CDE951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45" y="124396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41018BAC-3683-4A24-9B54-708AF39482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261" y="-543806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F42A3840-641E-4BF7-9325-B142306951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527" y="-121499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6211948C-1AB8-41CD-83F1-66B216E091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0656" y="-188674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F21770FF-4A49-4427-A038-E3625A0705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504" y="796213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61CEA8BE-25F0-4505-8CFA-AFAB9E4D66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031" y="13763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D71C1F5D-033C-44B6-9BD7-75EE650929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854" y="-540437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A900EBA1-9C31-4E9D-A433-373EDDB55D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791" y="-1210916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68A41B50-0F46-4FDD-A7FB-E13AC016D5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418" y="-188395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AF4849E-D174-4227-B1A8-31DF1B74AB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018" y="-2553273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52870150-BE54-41D5-9A69-0647F7A2B8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081" y="-3222957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35372ABC-7767-4B81-BF93-379857524C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507" y="-3897955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05F385E-1A99-40B1-A54C-1049BFF094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613" y="-4570601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26395B70-60EE-447A-BE8A-8E08C952C8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670" y="126423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C56535D2-8430-4A09-A486-75B92F3080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006" y="-54712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81E71BC-FFE2-413A-8B67-D451A845D3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22" y="-1217097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F9514A25-DD28-4A2F-BE48-8278FCA270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156" y="-1890643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20EE14A0-A649-4C69-95CA-D7AFA404A0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467" y="-25616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E160029F-FB4A-4833-AF86-C503EBC506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529" y="-3231308"/>
              <a:ext cx="155251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B82F96BA-D74D-4A92-8795-B0788B9AB2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055" y="-390453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252896EE-A74B-40FE-B41D-5C2A6027D4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276" y="-1219330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5A8ADDB5-3070-4067-AC2C-201711A496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728" y="-1881825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1C149702-CB89-4094-9CF5-94CD115B92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6018" y="-255240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217415F4-1E56-49D1-8DAA-A6FCC46960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329" y="-322339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77DE7E0C-8D43-4C53-A092-F53771ECE4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245" y="-389476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99B14769-41D9-48F2-B8C9-8A6F4367EC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954" y="-4564345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8323A062-A7D0-4676-8D0B-DC71B94E26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777" y="-5242412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7786F2B8-0996-4E73-A9BE-F4034DDACD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4067" y="-5909821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1A082E82-8664-4806-BF65-D22F5804CF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272" y="-6583580"/>
              <a:ext cx="1554106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7FB975C-3590-49B8-AC97-7B5F070AEE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986" y="-1888908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28BA84A8-365A-42E2-B8FB-83903F34BB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320" y="-2562454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A4E3260D-079D-4FA0-B28A-2BC08A1332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593" y="-3232642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69D0F105-0A43-4EFB-A1AD-3C4D61299D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616" y="-3907165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73B7CEEC-D8D7-4E1E-9718-2B8666D3E8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326" y="-4576743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10F7987-3A11-497F-A920-9ECCB315BA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036" y="-5249494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7B0B9243-418B-4ECE-AC9A-CAA8E5A3ED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370" y="-5919867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573A4862-3A93-47BB-BBE4-70FE931B00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249" y="-322844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40619D3C-AEB1-48CE-B7FD-67652C1940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058" y="-38972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F6A9607E-190F-4515-A9D3-4318F1F7E2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203" y="-456795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6ED3EED0-C7D9-44EE-8B84-8D5F2CDEB7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332" y="-523969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AE20161A-7ACE-4397-B5A4-A5312425D1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079" y="-5910496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3FD03759-020F-4D13-96E4-2F7C8109E2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482" y="-658321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B5BB9698-4FC1-486B-822C-1FA964F610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980" y="-7252428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0BB73361-9110-416E-9FBE-18A996A8C1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458" y="-792398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1">
              <a:extLst>
                <a:ext uri="{FF2B5EF4-FFF2-40B4-BE49-F238E27FC236}">
                  <a16:creationId xmlns:a16="http://schemas.microsoft.com/office/drawing/2014/main" id="{C9DBE012-7627-47C8-862F-5F0B412B87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381" y="-860028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2">
              <a:extLst>
                <a:ext uri="{FF2B5EF4-FFF2-40B4-BE49-F238E27FC236}">
                  <a16:creationId xmlns:a16="http://schemas.microsoft.com/office/drawing/2014/main" id="{8F8D6F5D-4570-4172-82E7-C9E03A99AD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820" y="-3904636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71E8E9DD-34FF-4FEC-99DC-490989FC5E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26" y="-4572762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6620F4DC-CDAB-4D86-8F7E-F3E463CA68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864" y="-5247760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F30BD7E9-1855-455D-B2DF-B0661D604E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177" y="-5919031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D1C0A920-3151-4FF9-B872-4E170F176B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534" y="-6591677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B8DBE614-6798-4B5E-9A1C-B4E3444892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847" y="-726294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A8CC14E7-5E62-4617-8491-01CA968689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348" y="-7934035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9">
              <a:extLst>
                <a:ext uri="{FF2B5EF4-FFF2-40B4-BE49-F238E27FC236}">
                  <a16:creationId xmlns:a16="http://schemas.microsoft.com/office/drawing/2014/main" id="{42357CAE-0D23-41D1-A058-78FACECF10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2816" y="-5245365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0">
              <a:extLst>
                <a:ext uri="{FF2B5EF4-FFF2-40B4-BE49-F238E27FC236}">
                  <a16:creationId xmlns:a16="http://schemas.microsoft.com/office/drawing/2014/main" id="{9870A61F-B277-465B-AEEA-AB888F51DB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6123" y="-5911007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1">
              <a:extLst>
                <a:ext uri="{FF2B5EF4-FFF2-40B4-BE49-F238E27FC236}">
                  <a16:creationId xmlns:a16="http://schemas.microsoft.com/office/drawing/2014/main" id="{F1CBFCEC-A2B8-4AD4-949C-3526535BBC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892" y="-6582491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2">
              <a:extLst>
                <a:ext uri="{FF2B5EF4-FFF2-40B4-BE49-F238E27FC236}">
                  <a16:creationId xmlns:a16="http://schemas.microsoft.com/office/drawing/2014/main" id="{7E51EC9C-626C-4A03-9A2F-5C071529A5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646" y="-7255030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49478C0F-BB45-421B-B1A8-B414048066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4356" y="-7927782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E55DD2E3-44B1-48D6-9293-E858354298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797" y="-8598550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541373C3-9BEA-4B42-89E9-673EA57131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26" y="-9271699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38286470-96A7-45B3-965B-0B9469E97A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942" y="-9939902"/>
              <a:ext cx="155093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0D3192F8-6CA3-4FE5-BF38-780660B091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696" y="-10615616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E7222025-11AF-4400-8BBE-497D257A10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113" y="-5917692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80C68DB5-CDB9-4891-98BE-DB3B46E4E5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922" y="-6588673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94C6B6DE-407F-4AD9-85D1-2EF9241404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676" y="-726121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2897F48E-04DD-45BE-8786-F38A78FF12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011" y="-793475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D3C65BB2-A971-4ADD-B4AC-DAD3235CCF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720" y="-860433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0C3B1A6D-2A27-4D94-A79B-29A861E82F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162" y="-9278278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4">
              <a:extLst>
                <a:ext uri="{FF2B5EF4-FFF2-40B4-BE49-F238E27FC236}">
                  <a16:creationId xmlns:a16="http://schemas.microsoft.com/office/drawing/2014/main" id="{11ED0D3D-7C77-4461-A413-B24D9E0020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972" y="-9946084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7682420E-F9EE-4AFF-9288-6B13B2CF1A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515" y="415814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2515F4EE-6BD2-4381-ADC9-FD3D20DC1E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402" y="349612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325EBA97-3E0B-419C-983B-FA74ADE628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849" y="2817265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7F3FFBE7-7DC0-42B0-9412-F21A283DA7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078" y="2147292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38201446-875E-4287-9146-18209D7316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619" y="147512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10631EA-B32F-4221-B050-88486A03A2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954" y="80474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C1DB6902-F7C0-4248-A091-95EA190299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451" y="13554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C1F995AC-0EEF-44B8-AFD6-5FB45D27F5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518" y="-536022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1D6B76EE-434B-45B0-8FEE-550DD631E8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7441" y="-1212316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160AC730-C0E4-4602-B802-F0C4F71849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269" y="3485608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BCF4F124-C18C-47B6-9218-45D890F6F5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979" y="281285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6">
              <a:extLst>
                <a:ext uri="{FF2B5EF4-FFF2-40B4-BE49-F238E27FC236}">
                  <a16:creationId xmlns:a16="http://schemas.microsoft.com/office/drawing/2014/main" id="{C702CFB7-3A2B-4411-BA94-90618FE817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214" y="2140712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7">
              <a:extLst>
                <a:ext uri="{FF2B5EF4-FFF2-40B4-BE49-F238E27FC236}">
                  <a16:creationId xmlns:a16="http://schemas.microsoft.com/office/drawing/2014/main" id="{CDE36414-E8AF-4299-A1F4-E54B974251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650" y="146893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8">
              <a:extLst>
                <a:ext uri="{FF2B5EF4-FFF2-40B4-BE49-F238E27FC236}">
                  <a16:creationId xmlns:a16="http://schemas.microsoft.com/office/drawing/2014/main" id="{8ACC8724-2663-4CB7-B215-697F77571A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190" y="799942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9">
              <a:extLst>
                <a:ext uri="{FF2B5EF4-FFF2-40B4-BE49-F238E27FC236}">
                  <a16:creationId xmlns:a16="http://schemas.microsoft.com/office/drawing/2014/main" id="{FE6FF625-84F1-4D89-BE19-793D446B46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320" y="12502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0">
              <a:extLst>
                <a:ext uri="{FF2B5EF4-FFF2-40B4-BE49-F238E27FC236}">
                  <a16:creationId xmlns:a16="http://schemas.microsoft.com/office/drawing/2014/main" id="{E3CDA379-81F0-47E0-AD46-C7FE48B55F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257" y="-545457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74DE9F6C-5D98-42C6-9B51-8C761E235E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143" y="2141044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388D0B28-DC5C-4C40-B698-1E3A933BE8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326" y="1475771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0C508D35-A595-458A-8F9A-7EB2FE0EF1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364" y="80547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86A9FDA-335A-4FFA-8A10-0F4AB54306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5515" y="131457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616DEDE5-A9CF-4DD8-9D06-4B08F93C47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828" y="-539814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3498C07A-4976-41FC-A586-C5C4627C23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560" y="-1211665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061E0E36-33FA-4D65-BB0C-A5528A2890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604" y="-1884128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4D8EE3C8-CE12-4718-BE26-802293547B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230" y="-255558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9">
              <a:extLst>
                <a:ext uri="{FF2B5EF4-FFF2-40B4-BE49-F238E27FC236}">
                  <a16:creationId xmlns:a16="http://schemas.microsoft.com/office/drawing/2014/main" id="{93BFF030-C079-4BFA-B6AE-B95CA00477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167" y="-322764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88DC66B2-5F8C-4071-A38C-9D92CEE934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478" y="1470674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55AD6EDA-A159-4DF1-85BC-1B822054AA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294" y="797523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962BAF94-A6F2-41EF-A962-6F89BF2D55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148" y="126757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54AB73BB-51DD-4ECB-8A0E-05AAC5A602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482" y="-546791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64882B52-3E50-4E66-99BD-BC26250A85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192" y="-1216367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13F6D252-6C1E-4A07-A6A4-0D9C27B2A3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528" y="-1889914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60CFDF3E-A5CE-4768-A5EC-A6A7FCEF71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588" y="-2556557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7">
              <a:extLst>
                <a:ext uri="{FF2B5EF4-FFF2-40B4-BE49-F238E27FC236}">
                  <a16:creationId xmlns:a16="http://schemas.microsoft.com/office/drawing/2014/main" id="{4754CFAF-71C8-467A-AA79-CED23E698A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909" y="12767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F04814BC-9A11-4428-A98E-F0DE1BC5DA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885" y="-538978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993FAB41-9858-4A0A-A5E0-3236E755D0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89" y="-1213105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86B188E5-F2AB-49E3-8952-822920F5B0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724" y="-1883476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B0330342-BCA5-4DF9-9E7C-3D0AE92D76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5265" y="-2555647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7762C15C-304B-4C8E-B02E-4717FB7220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744" y="-3224460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3">
              <a:extLst>
                <a:ext uri="{FF2B5EF4-FFF2-40B4-BE49-F238E27FC236}">
                  <a16:creationId xmlns:a16="http://schemas.microsoft.com/office/drawing/2014/main" id="{91FAFDA9-418E-4FA7-BB98-FE7F2D119D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935" y="-3899564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10E1B09D-37E9-4876-877C-5A00600A78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438" y="-4570518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BB21600C-A7EC-44A1-87B9-10D89C6CA7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774" y="-5244062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6">
              <a:extLst>
                <a:ext uri="{FF2B5EF4-FFF2-40B4-BE49-F238E27FC236}">
                  <a16:creationId xmlns:a16="http://schemas.microsoft.com/office/drawing/2014/main" id="{2140FDE1-9E51-48E3-A30E-3F7854243D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312" y="-545054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DFECEC66-BF3C-41C3-AE11-93D827C1FB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5022" y="-1217806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6CA13A3E-9272-4F4B-9D32-FCB3CF92B6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876" y="-1888574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9">
              <a:extLst>
                <a:ext uri="{FF2B5EF4-FFF2-40B4-BE49-F238E27FC236}">
                  <a16:creationId xmlns:a16="http://schemas.microsoft.com/office/drawing/2014/main" id="{5355F07A-FA5F-4501-B8B5-EF03091D85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829" y="-2557997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F2AE22C4-E9D0-4C3F-9A83-D223C4ED2C4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958" y="-3229742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C0AC8DDD-FB6C-4AB0-9A15-129A71B0B8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362" y="-390564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2">
              <a:extLst>
                <a:ext uri="{FF2B5EF4-FFF2-40B4-BE49-F238E27FC236}">
                  <a16:creationId xmlns:a16="http://schemas.microsoft.com/office/drawing/2014/main" id="{ABDF6D39-6984-4B5E-9EA9-3243734A57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696" y="-4576012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C624EC25-CDDB-47F3-BABA-8DD01842F9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4186" y="-1889617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0373940B-5210-41E1-91F7-DA4C5E85B3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866" y="-2553012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5">
              <a:extLst>
                <a:ext uri="{FF2B5EF4-FFF2-40B4-BE49-F238E27FC236}">
                  <a16:creationId xmlns:a16="http://schemas.microsoft.com/office/drawing/2014/main" id="{8EF2D5C7-6AC6-408E-9DFB-A78A74A269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201" y="-3226558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33204A1C-ADAE-4A7E-A31C-31E9C699A0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1491" y="-3893967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95C21C1C-07C5-40C1-843E-981176743E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970" y="-4565954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8">
              <a:extLst>
                <a:ext uri="{FF2B5EF4-FFF2-40B4-BE49-F238E27FC236}">
                  <a16:creationId xmlns:a16="http://schemas.microsoft.com/office/drawing/2014/main" id="{42745BC0-9CDA-402C-94A1-59D1C50E98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602" y="-5242328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AB3EE58D-1D8E-485A-B642-9219326CC7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15" y="-591359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5A331ACC-0B30-4830-B58E-062A1FABA7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478" y="-6584871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1">
              <a:extLst>
                <a:ext uri="{FF2B5EF4-FFF2-40B4-BE49-F238E27FC236}">
                  <a16:creationId xmlns:a16="http://schemas.microsoft.com/office/drawing/2014/main" id="{709FD804-6567-4D51-A850-506BA222ED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541" y="-7254553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311C300D-4CA3-420D-A30A-83F930835C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124" y="-2560095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C9304805-BD56-4839-B663-ABCC441E3A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993" y="-322980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F6805029-AA1F-4BEE-8804-1D14903214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687" y="-390361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E288CA2A-6860-4C4A-9679-0CDF0AB7D5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457" y="-4575099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40E2F0FB-379D-45AC-AE16-5237614D81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632" y="-5248510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0FB9501B-6C98-46EE-A87D-1C38F678A75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776" y="-5919200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FC5715D5-6569-4A47-9566-80998790B9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043" y="-6587218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29FF2BA8-D26D-4888-B509-FC95CA4123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1394" y="-39045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0">
              <a:extLst>
                <a:ext uri="{FF2B5EF4-FFF2-40B4-BE49-F238E27FC236}">
                  <a16:creationId xmlns:a16="http://schemas.microsoft.com/office/drawing/2014/main" id="{98B202C5-C1A9-4579-8C71-1676D75EE0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7800" y="-456696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1">
              <a:extLst>
                <a:ext uri="{FF2B5EF4-FFF2-40B4-BE49-F238E27FC236}">
                  <a16:creationId xmlns:a16="http://schemas.microsoft.com/office/drawing/2014/main" id="{A5A78C7A-E2AA-4F95-8D30-7BBAD1DE2D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9547" y="-523776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2">
              <a:extLst>
                <a:ext uri="{FF2B5EF4-FFF2-40B4-BE49-F238E27FC236}">
                  <a16:creationId xmlns:a16="http://schemas.microsoft.com/office/drawing/2014/main" id="{CFA15060-3809-4901-A05F-0465E0C64D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745" y="-5911863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3">
              <a:extLst>
                <a:ext uri="{FF2B5EF4-FFF2-40B4-BE49-F238E27FC236}">
                  <a16:creationId xmlns:a16="http://schemas.microsoft.com/office/drawing/2014/main" id="{FCB80313-233E-4401-9301-DFB188372E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079" y="-658540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4">
              <a:extLst>
                <a:ext uri="{FF2B5EF4-FFF2-40B4-BE49-F238E27FC236}">
                  <a16:creationId xmlns:a16="http://schemas.microsoft.com/office/drawing/2014/main" id="{D44CD555-2156-4063-B25D-B709376D07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536" y="-7256283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5">
              <a:extLst>
                <a:ext uri="{FF2B5EF4-FFF2-40B4-BE49-F238E27FC236}">
                  <a16:creationId xmlns:a16="http://schemas.microsoft.com/office/drawing/2014/main" id="{C17EB910-D978-48D6-9D1C-6E2F3BBB79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5849" y="-792755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6">
              <a:extLst>
                <a:ext uri="{FF2B5EF4-FFF2-40B4-BE49-F238E27FC236}">
                  <a16:creationId xmlns:a16="http://schemas.microsoft.com/office/drawing/2014/main" id="{9DFB981D-1960-4F3A-BC04-A1C496BFE9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663" y="-8600413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7">
              <a:extLst>
                <a:ext uri="{FF2B5EF4-FFF2-40B4-BE49-F238E27FC236}">
                  <a16:creationId xmlns:a16="http://schemas.microsoft.com/office/drawing/2014/main" id="{9EECA537-AA63-475B-B5D2-1AA6365D24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794" y="-9272449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8">
              <a:extLst>
                <a:ext uri="{FF2B5EF4-FFF2-40B4-BE49-F238E27FC236}">
                  <a16:creationId xmlns:a16="http://schemas.microsoft.com/office/drawing/2014/main" id="{4361FCBF-905D-4F14-92BA-91661661BE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851" y="-45754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9">
              <a:extLst>
                <a:ext uri="{FF2B5EF4-FFF2-40B4-BE49-F238E27FC236}">
                  <a16:creationId xmlns:a16="http://schemas.microsoft.com/office/drawing/2014/main" id="{5D6A28EE-695A-4A82-B61D-EE299C7B19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87" y="-5248970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0">
              <a:extLst>
                <a:ext uri="{FF2B5EF4-FFF2-40B4-BE49-F238E27FC236}">
                  <a16:creationId xmlns:a16="http://schemas.microsoft.com/office/drawing/2014/main" id="{9680C650-2EE7-4EAE-897E-151A15E39F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978" y="-591955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1">
              <a:extLst>
                <a:ext uri="{FF2B5EF4-FFF2-40B4-BE49-F238E27FC236}">
                  <a16:creationId xmlns:a16="http://schemas.microsoft.com/office/drawing/2014/main" id="{B7CBA2B6-909E-42A5-813C-326ED03AB2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337" y="-6592491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2">
              <a:extLst>
                <a:ext uri="{FF2B5EF4-FFF2-40B4-BE49-F238E27FC236}">
                  <a16:creationId xmlns:a16="http://schemas.microsoft.com/office/drawing/2014/main" id="{7343E403-3CE8-40EF-8C57-7625753EE9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297" y="-7263657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3">
              <a:extLst>
                <a:ext uri="{FF2B5EF4-FFF2-40B4-BE49-F238E27FC236}">
                  <a16:creationId xmlns:a16="http://schemas.microsoft.com/office/drawing/2014/main" id="{47FA3FD7-19F8-4C43-BEBF-E6B2B7B701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901" y="-7936011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4">
              <a:extLst>
                <a:ext uri="{FF2B5EF4-FFF2-40B4-BE49-F238E27FC236}">
                  <a16:creationId xmlns:a16="http://schemas.microsoft.com/office/drawing/2014/main" id="{7FF333D8-51D4-4BC1-B50D-3F6C006003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36" y="-8606383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5">
              <a:extLst>
                <a:ext uri="{FF2B5EF4-FFF2-40B4-BE49-F238E27FC236}">
                  <a16:creationId xmlns:a16="http://schemas.microsoft.com/office/drawing/2014/main" id="{92B68F0A-C7AA-4143-B535-D5141374D1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557" y="275748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6">
              <a:extLst>
                <a:ext uri="{FF2B5EF4-FFF2-40B4-BE49-F238E27FC236}">
                  <a16:creationId xmlns:a16="http://schemas.microsoft.com/office/drawing/2014/main" id="{6CE8C07E-25DC-4EFB-A745-3E49D10897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6070" y="208709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7">
              <a:extLst>
                <a:ext uri="{FF2B5EF4-FFF2-40B4-BE49-F238E27FC236}">
                  <a16:creationId xmlns:a16="http://schemas.microsoft.com/office/drawing/2014/main" id="{0274B50A-1BDF-4507-9934-2A3025ADA0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172" y="74746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8">
              <a:extLst>
                <a:ext uri="{FF2B5EF4-FFF2-40B4-BE49-F238E27FC236}">
                  <a16:creationId xmlns:a16="http://schemas.microsoft.com/office/drawing/2014/main" id="{35044012-3700-4554-8DFF-BEADE83529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2960" y="7609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9">
              <a:extLst>
                <a:ext uri="{FF2B5EF4-FFF2-40B4-BE49-F238E27FC236}">
                  <a16:creationId xmlns:a16="http://schemas.microsoft.com/office/drawing/2014/main" id="{1E2CA5AD-A8F5-4385-9A87-61493237DB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9668" y="-126075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0">
              <a:extLst>
                <a:ext uri="{FF2B5EF4-FFF2-40B4-BE49-F238E27FC236}">
                  <a16:creationId xmlns:a16="http://schemas.microsoft.com/office/drawing/2014/main" id="{0B699545-2C03-4D87-928F-AC7171BE40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225" y="-193410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1">
              <a:extLst>
                <a:ext uri="{FF2B5EF4-FFF2-40B4-BE49-F238E27FC236}">
                  <a16:creationId xmlns:a16="http://schemas.microsoft.com/office/drawing/2014/main" id="{540A6FEF-CCA6-4B65-A2E1-44F5BAC75C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876" y="-327293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2">
              <a:extLst>
                <a:ext uri="{FF2B5EF4-FFF2-40B4-BE49-F238E27FC236}">
                  <a16:creationId xmlns:a16="http://schemas.microsoft.com/office/drawing/2014/main" id="{1524C575-ACBA-487B-8C57-3D62B56459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8008" y="-394195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3">
              <a:extLst>
                <a:ext uri="{FF2B5EF4-FFF2-40B4-BE49-F238E27FC236}">
                  <a16:creationId xmlns:a16="http://schemas.microsoft.com/office/drawing/2014/main" id="{DF25B781-4130-4958-ADDA-7797209031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8365" y="-527898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4">
              <a:extLst>
                <a:ext uri="{FF2B5EF4-FFF2-40B4-BE49-F238E27FC236}">
                  <a16:creationId xmlns:a16="http://schemas.microsoft.com/office/drawing/2014/main" id="{3765C1BB-27C8-472E-848C-D6B68E8A13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4153" y="-5950352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5">
              <a:extLst>
                <a:ext uri="{FF2B5EF4-FFF2-40B4-BE49-F238E27FC236}">
                  <a16:creationId xmlns:a16="http://schemas.microsoft.com/office/drawing/2014/main" id="{5D4BF103-E2E3-4EEF-BD72-76F6524D58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334" y="341950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7">
              <a:extLst>
                <a:ext uri="{FF2B5EF4-FFF2-40B4-BE49-F238E27FC236}">
                  <a16:creationId xmlns:a16="http://schemas.microsoft.com/office/drawing/2014/main" id="{CEE5A704-7CEA-4C45-B871-18376F15BD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079" y="140969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8">
              <a:extLst>
                <a:ext uri="{FF2B5EF4-FFF2-40B4-BE49-F238E27FC236}">
                  <a16:creationId xmlns:a16="http://schemas.microsoft.com/office/drawing/2014/main" id="{35BC6B84-9EB9-44C8-B2E0-80BAC94093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087" y="74104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9">
              <a:extLst>
                <a:ext uri="{FF2B5EF4-FFF2-40B4-BE49-F238E27FC236}">
                  <a16:creationId xmlns:a16="http://schemas.microsoft.com/office/drawing/2014/main" id="{29B97DBB-A6B9-4FD1-9E02-CD9E39C5EE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450" y="-59814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0">
              <a:extLst>
                <a:ext uri="{FF2B5EF4-FFF2-40B4-BE49-F238E27FC236}">
                  <a16:creationId xmlns:a16="http://schemas.microsoft.com/office/drawing/2014/main" id="{CB554D06-DC9E-4228-9F95-CED1D5955B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277" y="-1270314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1">
              <a:extLst>
                <a:ext uri="{FF2B5EF4-FFF2-40B4-BE49-F238E27FC236}">
                  <a16:creationId xmlns:a16="http://schemas.microsoft.com/office/drawing/2014/main" id="{FDF3CF96-1F9A-46F5-AE9C-E3210EE94B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509" y="-2609724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2">
              <a:extLst>
                <a:ext uri="{FF2B5EF4-FFF2-40B4-BE49-F238E27FC236}">
                  <a16:creationId xmlns:a16="http://schemas.microsoft.com/office/drawing/2014/main" id="{204CE33C-83BA-4BD6-BE25-CE36D54D43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128" y="-328051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3">
              <a:extLst>
                <a:ext uri="{FF2B5EF4-FFF2-40B4-BE49-F238E27FC236}">
                  <a16:creationId xmlns:a16="http://schemas.microsoft.com/office/drawing/2014/main" id="{8F91B4CD-A813-414E-B6E7-1C4869A409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4399" y="-462071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4">
              <a:extLst>
                <a:ext uri="{FF2B5EF4-FFF2-40B4-BE49-F238E27FC236}">
                  <a16:creationId xmlns:a16="http://schemas.microsoft.com/office/drawing/2014/main" id="{035E1913-CB9E-4283-895B-034F7F896D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8018" y="-529150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5">
              <a:extLst>
                <a:ext uri="{FF2B5EF4-FFF2-40B4-BE49-F238E27FC236}">
                  <a16:creationId xmlns:a16="http://schemas.microsoft.com/office/drawing/2014/main" id="{66935D1E-4DA0-4907-9353-9EFBB8915D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0229" y="208594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6">
              <a:extLst>
                <a:ext uri="{FF2B5EF4-FFF2-40B4-BE49-F238E27FC236}">
                  <a16:creationId xmlns:a16="http://schemas.microsoft.com/office/drawing/2014/main" id="{EE0529F2-F413-47A2-9FF8-96987BD4C8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971" y="1414656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7">
              <a:extLst>
                <a:ext uri="{FF2B5EF4-FFF2-40B4-BE49-F238E27FC236}">
                  <a16:creationId xmlns:a16="http://schemas.microsoft.com/office/drawing/2014/main" id="{883366C3-2292-4354-8AB7-6D605697B1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616" y="75244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8">
              <a:extLst>
                <a:ext uri="{FF2B5EF4-FFF2-40B4-BE49-F238E27FC236}">
                  <a16:creationId xmlns:a16="http://schemas.microsoft.com/office/drawing/2014/main" id="{BEAC174E-0821-43D3-9548-7AF9ECC3B3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35" y="-595546"/>
              <a:ext cx="10635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9">
              <a:extLst>
                <a:ext uri="{FF2B5EF4-FFF2-40B4-BE49-F238E27FC236}">
                  <a16:creationId xmlns:a16="http://schemas.microsoft.com/office/drawing/2014/main" id="{4CCCC200-5968-4AC7-85DB-133BD24B53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796" y="-1932497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0">
              <a:extLst>
                <a:ext uri="{FF2B5EF4-FFF2-40B4-BE49-F238E27FC236}">
                  <a16:creationId xmlns:a16="http://schemas.microsoft.com/office/drawing/2014/main" id="{F6222422-782C-4AC6-82BA-6AF82358C1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7706" y="-2604371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1">
              <a:extLst>
                <a:ext uri="{FF2B5EF4-FFF2-40B4-BE49-F238E27FC236}">
                  <a16:creationId xmlns:a16="http://schemas.microsoft.com/office/drawing/2014/main" id="{962A5847-5B4E-4EB4-A0F4-1AEAF72E27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901" y="-3942986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2">
              <a:extLst>
                <a:ext uri="{FF2B5EF4-FFF2-40B4-BE49-F238E27FC236}">
                  <a16:creationId xmlns:a16="http://schemas.microsoft.com/office/drawing/2014/main" id="{00363C5D-64D9-4F16-AA33-0BBC47B907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658" y="-4612799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3">
              <a:extLst>
                <a:ext uri="{FF2B5EF4-FFF2-40B4-BE49-F238E27FC236}">
                  <a16:creationId xmlns:a16="http://schemas.microsoft.com/office/drawing/2014/main" id="{AEDEB6C1-2E8E-4DC7-837A-BD0667A363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331" y="-595506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4">
              <a:extLst>
                <a:ext uri="{FF2B5EF4-FFF2-40B4-BE49-F238E27FC236}">
                  <a16:creationId xmlns:a16="http://schemas.microsoft.com/office/drawing/2014/main" id="{37C45442-AD48-4716-A7DC-28498B8631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7119" y="-662643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5">
              <a:extLst>
                <a:ext uri="{FF2B5EF4-FFF2-40B4-BE49-F238E27FC236}">
                  <a16:creationId xmlns:a16="http://schemas.microsoft.com/office/drawing/2014/main" id="{0FDD702E-1CBB-4FAC-999D-32859FAC29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8006" y="274638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6">
              <a:extLst>
                <a:ext uri="{FF2B5EF4-FFF2-40B4-BE49-F238E27FC236}">
                  <a16:creationId xmlns:a16="http://schemas.microsoft.com/office/drawing/2014/main" id="{BAC016C7-B49A-4C69-A396-6AF780BA79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0938" y="207657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7">
              <a:extLst>
                <a:ext uri="{FF2B5EF4-FFF2-40B4-BE49-F238E27FC236}">
                  <a16:creationId xmlns:a16="http://schemas.microsoft.com/office/drawing/2014/main" id="{2E4ACD3F-B444-41BB-87AE-D149E522F8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2039" y="73694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8">
              <a:extLst>
                <a:ext uri="{FF2B5EF4-FFF2-40B4-BE49-F238E27FC236}">
                  <a16:creationId xmlns:a16="http://schemas.microsoft.com/office/drawing/2014/main" id="{E7205BDE-B08A-410A-9281-626D3BC9BE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4178" y="6576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9">
              <a:extLst>
                <a:ext uri="{FF2B5EF4-FFF2-40B4-BE49-F238E27FC236}">
                  <a16:creationId xmlns:a16="http://schemas.microsoft.com/office/drawing/2014/main" id="{54A557E8-DFCE-4989-A928-288B3554C5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5541" y="-127343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0">
              <a:extLst>
                <a:ext uri="{FF2B5EF4-FFF2-40B4-BE49-F238E27FC236}">
                  <a16:creationId xmlns:a16="http://schemas.microsoft.com/office/drawing/2014/main" id="{AF697FCE-0A50-43D3-B45C-6268C9C154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924" y="-194404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1">
              <a:extLst>
                <a:ext uri="{FF2B5EF4-FFF2-40B4-BE49-F238E27FC236}">
                  <a16:creationId xmlns:a16="http://schemas.microsoft.com/office/drawing/2014/main" id="{70C53905-AFCD-4256-990A-1986546288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784" y="-3282951"/>
              <a:ext cx="106359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2">
              <a:extLst>
                <a:ext uri="{FF2B5EF4-FFF2-40B4-BE49-F238E27FC236}">
                  <a16:creationId xmlns:a16="http://schemas.microsoft.com/office/drawing/2014/main" id="{467B4059-9CE4-493D-8C23-8BD76D6549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594" y="-395500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3">
              <a:extLst>
                <a:ext uri="{FF2B5EF4-FFF2-40B4-BE49-F238E27FC236}">
                  <a16:creationId xmlns:a16="http://schemas.microsoft.com/office/drawing/2014/main" id="{39D6A1E0-F1E7-44A9-A938-A69C13B72A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2864" y="-529521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4">
              <a:extLst>
                <a:ext uri="{FF2B5EF4-FFF2-40B4-BE49-F238E27FC236}">
                  <a16:creationId xmlns:a16="http://schemas.microsoft.com/office/drawing/2014/main" id="{8B456F4F-4777-4FEE-982E-64F71CD040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484" y="-596600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20B44D4-DBD2-439E-A270-695582DD43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9992" y="1419382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464FD18D-FE37-4032-93F8-305CBB88F3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106" y="747587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92D98DE0-65C6-4B6C-AC14-83B301ED40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2" y="-59016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1268F729-634A-45DB-97D0-5D9A3811AD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668" y="-1264279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CED2E95C-D6B3-4013-A340-B9E950A956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978" y="-2601230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AB621436-DE02-4F2A-BE5D-0338CD310F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2551" y="-327035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27BCE0A1-23E7-420A-9E5A-2479525514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333" y="-461172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600DBFC3-6B97-46CA-9350-5EAD20594E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069" y="-5280845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3499B598-DC96-40B1-9F37-302E1471E6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367" y="-66239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1BF077A0-9E18-455B-82AB-8F46621B48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55" y="-729075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7BD07906-8BD0-43F7-B34E-228CC82467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3460" y="207537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94B63C64-DF65-41A2-BB81-B6C99BC64D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49" y="140852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9A24FC6A-4A40-4B22-BE9F-43F3EB9999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031" y="7106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017E910B-9845-40F0-9DD0-8409B95E02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1588" y="-60228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E4F86513-6A3A-47EA-82A4-890C9C28BF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639" y="-1942463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78C25445-C186-40F3-9BD0-83F8403B4D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359" y="-2611481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860E1A4A-E59D-42B7-AB0E-C357B84188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10" y="-395306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8D56CF49-5FC3-4793-A601-040EE31CC1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729" y="-4622077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3E19EA90-2212-4E1B-9F7E-4D3E01A260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312" y="-596130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5A0CB5DB-EB21-4E20-AFD3-FA3B51512A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894" y="-6634050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5A7205A0-F355-47B7-86F4-FAC416ED57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3966" y="752314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0DA4EEB8-C705-4525-AF0E-4AC076C328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891" y="81921"/>
              <a:ext cx="106359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2BB21970-6F1F-4C32-B9C3-3AAF07FE5F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122" y="-126037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F14A663C-CAE4-438E-A131-D8D2C946CB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4078" y="-1932326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B97279A8-1CE5-4BC8-9C46-6DB5F01527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595" y="-3266315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130F51D0-6CF2-4D6A-A6D3-3EC344F50F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380" y="-394057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3D513E58-E563-4C4C-88FE-C811E7BD2C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369" y="-5280562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197EFFD2-6B50-4507-947C-6D157598D2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685" y="-5945930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ECE78874-386C-493B-8222-85B1EA5E6C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215" y="-7291343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73E98240-4229-4A3A-B597-B50920CF35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084" y="-796097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6339DB18-B611-4BC9-B373-7161740630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553" y="1411266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719B7B6D-061D-43EA-81FF-A6D73B35D3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3591" y="74105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53C21939-A1E1-45B9-B834-A35DF04E08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067" y="-59777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1877AD84-61F5-4228-9849-842C1CC649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061" y="-1270519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B703FF61-CEC9-49BE-A7BF-51513DC067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607" y="-260620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CCF8586E-A82F-494A-970F-A4EE2316EF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578" y="-3278259"/>
              <a:ext cx="106359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411D7030-A2F5-4456-B48A-C9869CF54A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3602" y="-46203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60E7F044-44F7-4600-AF86-441A4DF457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865" y="-52863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26A0C243-A97C-4C1E-B66F-6EA3AA3A67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348" y="-663014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C884776F-4EFF-40A3-92E5-30062DC7AA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861" y="-730053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892AB55B-98F2-4460-A0DE-436F441E3D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582" y="85641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25822E86-DCDE-4140-BB5E-4CAEDE3F29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949" y="-589195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0062ECE3-F3A2-4E44-89F3-1CA4C271C2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076" y="-192820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150257DE-05D4-45B4-82DC-47BD7E247E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670" y="-259960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92A006CE-2927-4B3D-A809-1B2EBC29C5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440" y="-3933888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3F63E604-1F4A-4082-8597-CBE9A0549E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416" y="-460941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1BCEB838-493E-44FF-87F6-36C6C4E202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511" y="-594980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B17358A-CB25-4DF0-A336-D923AACDFB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5161" y="-661921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21CA4498-82D5-4F95-A834-3ED25B7AB4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747" y="-7955557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70E8DED2-8E1B-44AD-90D6-2A54C59F4F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679" y="-862536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85389D5E-B676-46D0-BB57-D884D750BB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358" y="74319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D2CBACA5-045A-4862-8D0B-6D4D1E44F4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2880" y="71926"/>
              <a:ext cx="103183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105822CE-9D85-4513-AD93-DCD42BDCE1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478" y="-126582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1EF8F817-DA5C-49B3-9BE0-F9486CDF19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615" y="-193700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3AD131C2-A77C-402C-84EE-DADA533021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642" y="-327504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DF8C1F0A-F8D3-4DDD-BD9A-BC8A4BD5D4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805" y="-3948368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1F0D2042-FD78-4490-BC15-CDD25969B2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037" y="-528777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73A7798-24D1-4409-8FC1-69E1FE748C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657" y="-595856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95C373A9-C25E-42D1-988D-A270A066AF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759" y="-729819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D0DA50CD-D1E4-413A-A9F8-0C194C1BAC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8105" y="-7966707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D345FCF3-5709-4C44-9C40-FFF3A21584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366" y="-58449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C60F76E5-0F85-4A7C-BFE7-9B9996E605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7460" y="-125272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189E7157-5588-4EE3-9091-9DE29F3C40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089" y="-2594775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89B3AD5B-DE10-4DE0-BC1B-7A3AD5698F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709" y="-3265563"/>
              <a:ext cx="106359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CA042A7E-D9F4-45B8-8DEB-158823D0E9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4125" y="-4605663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F066C0F9-C079-449D-A286-5925941DDC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180" y="-5274389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DC9B4817-1C10-46DB-AB50-F0FC399B82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374" y="-6613006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B24E3633-5372-4994-AFC0-3308DD8CA4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6009" y="-7286651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BB609EBB-71B1-4B3A-9A21-18D1A6E9C6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430" y="-862746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5E75AA7E-F3D7-4453-9ACA-8B801223BD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593" y="-9298042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1BA37DE5-A682-4F63-8228-ED8B4693EA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768" y="7514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1990FD97-3EC8-483A-9A23-0793118F6D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281" y="-59249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46C3DF47-286E-471F-BDD0-C0B7754A29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514" y="-193466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07D380E6-F20D-4BF2-851B-731CD315B5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651" y="-260584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AA4AAC1A-2343-49A0-A7E3-DD4409AE72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2909" y="-3944648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2AB40FD8-3A9F-4D5F-A10C-3F284DC976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1397" y="-461565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F2A5D877-41ED-4068-BA76-7056E60099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073" y="-595661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54CD6BC4-6526-42B8-9845-B1D9099502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961" y="-6626219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937B6601-10B2-4A81-A374-52D3779955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232" y="-7966422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55DEF701-2023-4E43-AEB5-A61C302E43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3957" y="-8637609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31D86BF2-00AB-41D7-93B2-DF6DEB485C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402" y="-125333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9ABF1067-CED3-4763-9C14-6A885360FC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099" y="-1920080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C0B3D48C-90CE-4A78-BA0E-2A854759FB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287" y="-3259279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8E147572-0CFE-4A60-BFDC-21163C121E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41" y="-3935886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AA8256FF-11A0-456B-9234-9AF520E4BC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0452" y="-5271250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94B93154-3814-4CAF-9F47-DF972AA30E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300" y="-5945689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E00AA085-4EF2-45A7-8D8B-B5832E6FC8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616" y="-7280472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EA255C-8365-4847-8B2F-045EF02147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541" y="-7950865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10DAFEE4-7CF9-419A-984F-31616869F4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841" y="-929551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72770778-FDD2-4D0C-BB08-4017796D75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422" y="-996825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7F0D5C36-A4B2-4C09-BC0C-7B987BE84C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7759" y="-59073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C3536D22-BA92-4BFC-82F3-69824FA160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029" y="-126170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619EB4AC-D765-4F25-9867-A99A400238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505" y="-260053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39700D57-7369-44E7-B698-3A115EE9C0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062" y="-327389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FF28196B-2124-4F68-A1E9-ADAA0D2932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944" y="-4613489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C813CBCC-4EB7-4211-9584-97EF4D4083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3832" y="-5283087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83A4FD81-7622-4902-A4EB-28E5AAF09C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84" y="-662466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93342E68-E725-41E0-81F4-F33690D02F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203" y="-7293685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835E74BB-83E9-461F-A6BD-B9884935AB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4786" y="-863291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D6FFF2DB-2ED5-41A1-A9F9-71F4D3E5E7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368" y="-9305656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98C9FD11-B927-4F77-B4DE-70B062B158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440" y="-1919293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F74C818E-72E1-496B-82D2-C16544C1AB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8844" y="-2592174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1C91B7F6-6E4A-468F-B2FB-08DDA647C0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595" y="-393198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D83D2ABB-B74E-4510-8E44-FC3D5EC225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552" y="-4603933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985D6EC0-7CBA-4F46-ACFB-C0B903D763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7068" y="-5937922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C6470B6F-9CEA-449E-A30A-F83F92CF27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79" y="-661297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36EC5DD-2001-4608-B327-C16EE9C285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8323" y="-7951773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A47C70ED-125C-4752-AA42-20E178DDB3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5224" y="-862277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BD09FCFE-454B-43A2-ADF0-0FC55F100B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5000" y="-996197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E42C4157-3EFD-4DD0-BD9D-91E56627E7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558" y="-1063257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C2B51A76-8252-401B-B70F-3A7BA02E5F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3795" y="-125957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5E5B5901-7947-488B-9985-A620381C9F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2546" y="-1930152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842C53D3-2935-41BC-8098-BCC2118FED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541" y="-326938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C8F0E381-86C2-4DB0-A259-3B11E8CD65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886" y="-39391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E8A3C595-B40B-417E-8EE5-A1833C836F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705" y="-527860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A12F75AF-AE57-4AA0-9BA8-5C902ED802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868" y="-5951928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01F23505-9BDC-4380-94D9-4F86A1654B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076" y="-729194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2AEFDD81-7E4F-46C9-B397-863624A8C4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720" y="-796212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2B050093-5160-4260-8A96-9F325E1901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822" y="-930175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32619CE5-90D0-4D56-92C0-8DFDF1BB48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335" y="-997214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050801" y="848321"/>
            <a:ext cx="4533776" cy="2759768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937201" y="1899416"/>
            <a:ext cx="3952214" cy="2380484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08447831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">
            <a:extLst>
              <a:ext uri="{FF2B5EF4-FFF2-40B4-BE49-F238E27FC236}">
                <a16:creationId xmlns:a16="http://schemas.microsoft.com/office/drawing/2014/main" id="{6549BC09-E9E3-4634-8CEA-440EDA85D454}"/>
              </a:ext>
            </a:extLst>
          </p:cNvPr>
          <p:cNvGrpSpPr>
            <a:grpSpLocks/>
          </p:cNvGrpSpPr>
          <p:nvPr userDrawn="1"/>
        </p:nvGrpSpPr>
        <p:grpSpPr bwMode="auto">
          <a:xfrm rot="3600000">
            <a:off x="6261894" y="-8751094"/>
            <a:ext cx="16078200" cy="16321088"/>
            <a:chOff x="2727789" y="-10719254"/>
            <a:chExt cx="16077776" cy="16322072"/>
          </a:xfrm>
        </p:grpSpPr>
        <p:sp>
          <p:nvSpPr>
            <p:cNvPr id="5" name="Freeform 176">
              <a:extLst>
                <a:ext uri="{FF2B5EF4-FFF2-40B4-BE49-F238E27FC236}">
                  <a16:creationId xmlns:a16="http://schemas.microsoft.com/office/drawing/2014/main" id="{D75001C0-309E-45DD-BD20-81D55E2E0C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58" y="274952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FFF77E10-79AB-432E-B704-0D96E7FFFB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158" y="2812713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B79A1BB9-A431-4EE6-AEFC-7C3EA10CF5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46" y="2145999"/>
              <a:ext cx="155267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0FD594AA-367F-4760-A252-EFAD083378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926" y="1469426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34973BD9-B870-45FF-A80D-9989C25ED1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429" y="79840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8F89267A-996D-49F5-86F0-9ECDF886FC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909" y="126356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3B7EEBEF-160C-43BD-99BC-73D53676C2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31" y="-540537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BF311A55-CB50-4167-ADAA-3F22B9FB97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160" y="-1215523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B17FC02D-E51D-46F1-B4FA-E36772E728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976" y="-188831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6F97026A-67E0-4177-AC54-AFFDF8D162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0664" y="-25588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3EA2128E-6B8B-4E1E-B50C-15D8467C67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140" y="213920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4E3D55E5-F37E-4E74-A1AD-324CEC3287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515" y="1467686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0D6A9C3C-BCFC-4804-AF3A-91BA12679A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291" y="79280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39A342B3-D3A0-4DD1-A2BB-B91FCBB384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185" y="12363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3470E0A1-0380-41EA-8707-0136E22799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208" y="-545026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CEADC7FF-AFCE-49A8-A978-3E236D2206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168" y="-1219431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E6BDC5C2-CB6F-4398-BD73-B01EB1554B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128" y="-1890662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851F5A7B-7326-4011-B3A1-52AB893B1B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638" y="793719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2433C987-123D-44D3-888E-F19851F712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359" y="1323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BC2AFBC-5392-45FD-83CE-ABF35C7083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319" y="-5420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B6DBAECA-E057-40C8-B201-0EEEDCC637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989" y="-1213788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321551C7-A82B-4D35-B982-9720EBCB74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45" y="-1884911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4A339E12-013A-4355-BF2D-76C01741EA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658" y="-255783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9F13F081-2D5F-419A-A78D-5D98FF4C50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96" y="-3226791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7822FB35-571A-41CF-B7C2-22D27563C7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429" y="-390011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FC6BDD8B-8622-45B5-9B7D-C7DCDE353A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8" y="-457007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AC1A2DCD-A36C-43F8-98B2-1EF8881CD6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411" y="12389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A19F6643-5EAE-43B6-8342-5DBBDAB2D8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789" y="-552681"/>
              <a:ext cx="155267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A3CB760C-4AFC-449E-AC38-A8C821FF0A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662" y="-121798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D12BE70C-F1F5-4987-B743-0E6B6B574B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41" y="-1894560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B9992F5E-DE1B-456B-A38E-A21EE3B254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689" y="-2564019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996C90A5-9A5D-4105-B0F2-5FF43A4E16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751" y="-3233768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C63B5094-A3D9-48C1-B344-2FE27D0E4F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733" y="-3907273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94B6881C-9EFF-4E1C-B0E3-DE97907168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122" y="-1222389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55967A8C-C6CC-4252-8AA1-2B740B2741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193" y="-1883573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856D7B61-2C96-466C-9FCF-91A2F990AD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527" y="-2557185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27AFBEDA-CF0E-4BD3-ADF0-FB1D20B8B7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50" y="-3225850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48076A60-5F98-4ADE-87EF-720C37D72F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0" y="-3898666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72729936-D0D9-4499-A789-71CE30DD54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052" y="-4569315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1F91E40D-5E2A-4BE2-8782-E8A32C9CBC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12" y="-524194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87A4D01E-C6A6-400D-B582-6C4DC90AF0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615" y="-5912966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2B959150-20B1-4A12-B500-7138FC404D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531" y="-658440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3AB688E9-782B-4891-B35D-E007D85E97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69808" y="-1892641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B4680DDA-8B0F-477E-BAAB-22876B42F0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518" y="-2565458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6F673037-91B7-4F82-97F5-1FA147EC31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852" y="-3235896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99D28D74-073F-4FFD-B908-622B98E879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562" y="-3908713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163FC9C2-8327-4CE7-B55B-D434BD7EDE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103" y="-4577774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C6DC455C-F410-41F0-A3C2-8BF6DB8025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5582" y="-5249826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5534066E-3CB9-45E5-8AAC-519E919FDF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461" y="-5920051"/>
              <a:ext cx="154949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966CE80A-07DE-445F-8913-4AD6271288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65" y="-323368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09E7367D-9481-437B-8E1E-57BC1F8114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461" y="-389902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B3A3101D-577F-4DEA-8EBB-2C8A9D9424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23" y="-4570544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063685F2-42B4-47AC-8FC5-D4A68F8F40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216" y="-5241191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08CB52BF-F131-4603-A900-4DE2573D11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550" y="-5914803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44DB0C2C-D47E-49C0-A46E-C6DF8508C1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360" y="-6582674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9F427715-D2A2-417F-9BF3-CE8CE1682E9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20" y="-725707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AA5EF15E-A377-46E3-ABFF-05E2AEB83A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030" y="-7926721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1">
              <a:extLst>
                <a:ext uri="{FF2B5EF4-FFF2-40B4-BE49-F238E27FC236}">
                  <a16:creationId xmlns:a16="http://schemas.microsoft.com/office/drawing/2014/main" id="{4A5BECE5-029C-4F37-A297-F22EE3CF0C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72" y="-859895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2">
              <a:extLst>
                <a:ext uri="{FF2B5EF4-FFF2-40B4-BE49-F238E27FC236}">
                  <a16:creationId xmlns:a16="http://schemas.microsoft.com/office/drawing/2014/main" id="{D4630EED-34F1-4FD6-94D9-5CDFC37AB2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016" y="-390777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B279ED46-D703-4DEC-B1C0-1FA2E795BA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454" y="-4576726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FB7029B7-5D22-4E03-8A61-48CFC9FDAF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268" y="-5249650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7F78C061-109E-4EA8-A46A-58EB909C3B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748" y="-5921568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07B68758-C440-482D-963B-CDCE105B37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624" y="-6591926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EAF09F86-8EA0-4C13-BF29-5925C11C34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937" y="-7263263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CA0F2E18-624E-46CA-8D08-19ABF71A45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607" y="-7937746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9">
              <a:extLst>
                <a:ext uri="{FF2B5EF4-FFF2-40B4-BE49-F238E27FC236}">
                  <a16:creationId xmlns:a16="http://schemas.microsoft.com/office/drawing/2014/main" id="{DA47E466-5BCD-46A9-AED8-1382D6C254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618" y="-5248601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0">
              <a:extLst>
                <a:ext uri="{FF2B5EF4-FFF2-40B4-BE49-F238E27FC236}">
                  <a16:creationId xmlns:a16="http://schemas.microsoft.com/office/drawing/2014/main" id="{8C750785-01D4-4293-9470-5E0D3BAB8C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7295" y="-5914946"/>
              <a:ext cx="1552669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1">
              <a:extLst>
                <a:ext uri="{FF2B5EF4-FFF2-40B4-BE49-F238E27FC236}">
                  <a16:creationId xmlns:a16="http://schemas.microsoft.com/office/drawing/2014/main" id="{CB8EB341-7C35-4729-A8E9-AEEF99F0E8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9" y="-6584298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2">
              <a:extLst>
                <a:ext uri="{FF2B5EF4-FFF2-40B4-BE49-F238E27FC236}">
                  <a16:creationId xmlns:a16="http://schemas.microsoft.com/office/drawing/2014/main" id="{3E6904C1-96E1-4AE9-9CF6-A0A3FB04E1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737" y="-7255344"/>
              <a:ext cx="154949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F3D1980A-836A-4988-BB29-E8F752D79E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72" y="-7928955"/>
              <a:ext cx="1549493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5F05FAC2-C2D3-4EDA-B275-CBD45C25B1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37" y="-8600157"/>
              <a:ext cx="1551082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ECD51C7B-0A81-4413-B008-6D33042926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429" y="-927398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23D10867-DECC-4F6F-A802-B5894EA702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89" y="-9942035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9E377156-6342-49EB-8A8B-0A6FDAACC1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49" y="-1061644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1BC410BD-CEA0-48DF-BF6B-86DA2DF1D7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952" y="-5919039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30E43155-11A8-4AFD-B31E-8A75D39C37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325" y="-659069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1FBEB426-91BF-4DBE-BABC-F45F0FD29B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204" y="-7260917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EB77497-46F3-423E-8FE2-C51D1309C1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101" y="-793513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1769C936-EFD8-47B6-B257-21EF82B872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643" y="-860420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4D85A4B1-4957-4EBE-8F09-6B8E9548BD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353" y="-927701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4">
              <a:extLst>
                <a:ext uri="{FF2B5EF4-FFF2-40B4-BE49-F238E27FC236}">
                  <a16:creationId xmlns:a16="http://schemas.microsoft.com/office/drawing/2014/main" id="{2F5CAD0A-B121-4D91-AB32-76DFB6C78C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74" y="-9948432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C1816F0D-BA87-4BA4-9C1B-806923B0BC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38" y="4155002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DECA7A10-C291-4A00-8247-0141469C0C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561" y="3491755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16444B6-608C-4B5F-8C81-3914A45759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009" y="281282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74A5A6D3-9636-4002-8EEB-E8CBDFF0CB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506" y="214673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248F6968-7430-4454-9917-D76D24E251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047" y="1474494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88C7A473-13E3-4D7E-9526-B53CD57D5F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733" y="80424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722A98DF-571A-442D-8D07-77B1E2B681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610" y="13084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1C7BF67C-12AA-485F-88E6-63D66B8A1B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946" y="-53959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45FA2CAE-5875-4FD7-8657-3522799A4A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737" y="-1213419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0553949F-957D-4161-901B-9185C83FDE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466" y="3483191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1CC2217B-4B19-423E-837D-68F2017E39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926" y="281196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6">
              <a:extLst>
                <a:ext uri="{FF2B5EF4-FFF2-40B4-BE49-F238E27FC236}">
                  <a16:creationId xmlns:a16="http://schemas.microsoft.com/office/drawing/2014/main" id="{54798B6D-5371-42F2-892A-585F5252D4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61" y="2141525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7">
              <a:extLst>
                <a:ext uri="{FF2B5EF4-FFF2-40B4-BE49-F238E27FC236}">
                  <a16:creationId xmlns:a16="http://schemas.microsoft.com/office/drawing/2014/main" id="{F63B46FF-3181-4E00-BAA2-B510F8DC85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077" y="1468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8">
              <a:extLst>
                <a:ext uri="{FF2B5EF4-FFF2-40B4-BE49-F238E27FC236}">
                  <a16:creationId xmlns:a16="http://schemas.microsoft.com/office/drawing/2014/main" id="{D245C21E-ACDB-4C95-A05B-F96157B9C4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411" y="797873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9">
              <a:extLst>
                <a:ext uri="{FF2B5EF4-FFF2-40B4-BE49-F238E27FC236}">
                  <a16:creationId xmlns:a16="http://schemas.microsoft.com/office/drawing/2014/main" id="{C5375DF1-A620-4B0D-B38A-9CF436465F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516" y="12227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0">
              <a:extLst>
                <a:ext uri="{FF2B5EF4-FFF2-40B4-BE49-F238E27FC236}">
                  <a16:creationId xmlns:a16="http://schemas.microsoft.com/office/drawing/2014/main" id="{7CCFEEF4-1F33-4C56-A49E-0AD2CFC98C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079" y="-549059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8DE422A1-F2B1-4F0F-93AC-BE892C25DF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89" y="214008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BE32DD71-FCE8-438E-ADA1-8D84B0EE7D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249" y="14741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F0049D8D-A44A-4AC6-9FA1-09A6F7394F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211" y="802617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9F405E7A-4281-4CFE-8D9D-8F8D2E73DF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193" y="129113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AD093133-98C3-416F-969F-00F888DFBE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774" y="-54103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1ED21084-F744-4EBF-848C-EA760DA9FD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57" y="-12145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B5B3B60B-23F1-4176-BB45-F265327A52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901" y="-188529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73C166FA-92ED-4126-8A7F-5339B2E00E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214" y="-2555043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9">
              <a:extLst>
                <a:ext uri="{FF2B5EF4-FFF2-40B4-BE49-F238E27FC236}">
                  <a16:creationId xmlns:a16="http://schemas.microsoft.com/office/drawing/2014/main" id="{D19DB572-3CEF-405E-B327-0C97CA7CC7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21" y="-322775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31EEE69E-7975-42A0-A16D-50B8DAD7C5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425" y="1469649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B4821144-457F-4BAA-A540-0BB8CBEA64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98" y="797993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13142512-AF49-4B3F-BF7B-D37393CCB9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76" y="125998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6D79A135-2AC4-4BA4-808F-1B8B57171E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05" y="-54898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698AAEB1-5B18-4C02-8A26-C57B194D06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139" y="-1217653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7D265C2C-DA24-4128-9E8D-2BED54B808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475" y="-189126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B77C207F-51FF-4AF0-AE61-8E36EC0E22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48" y="-2559744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7">
              <a:extLst>
                <a:ext uri="{FF2B5EF4-FFF2-40B4-BE49-F238E27FC236}">
                  <a16:creationId xmlns:a16="http://schemas.microsoft.com/office/drawing/2014/main" id="{CE98D161-DDD4-41E7-9850-C4698ABA8E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817" y="12455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0064F880-5C47-4069-9A1D-6252FE44AE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150" y="-544139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5292B594-3553-4BA9-A319-AA045EE116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860" y="-1216956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234A3A8-7E78-4272-BDF1-92F48877CB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26" y="-1885040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0CEBBC5C-F3DA-4A5C-88EA-465B423343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212" y="-2557063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36185AC6-4700-40F5-B5F1-8CE9C4A45E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796" y="-3229088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3">
              <a:extLst>
                <a:ext uri="{FF2B5EF4-FFF2-40B4-BE49-F238E27FC236}">
                  <a16:creationId xmlns:a16="http://schemas.microsoft.com/office/drawing/2014/main" id="{166CACAD-FE4A-4B47-8A2A-7F18E64B97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06" y="-3901905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65AC9DD9-B527-4CF3-86EA-52560346B7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841" y="-457234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78E52B89-07C4-4CE6-8E11-5FABFC1DB6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864" y="-5244181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6">
              <a:extLst>
                <a:ext uri="{FF2B5EF4-FFF2-40B4-BE49-F238E27FC236}">
                  <a16:creationId xmlns:a16="http://schemas.microsoft.com/office/drawing/2014/main" id="{840FD349-FA87-4A12-9116-9127B12B8E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152" y="-545878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9F81C727-036E-4018-A037-79752E6237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861" y="-1218695"/>
              <a:ext cx="155267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6EB0E596-544E-4B8A-A763-ADAE9AB6BF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03" y="-1889529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9">
              <a:extLst>
                <a:ext uri="{FF2B5EF4-FFF2-40B4-BE49-F238E27FC236}">
                  <a16:creationId xmlns:a16="http://schemas.microsoft.com/office/drawing/2014/main" id="{E4AB0498-56AE-43D0-82D1-2D3AF72A5E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2" y="-2561977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689D5C94-5DBB-4C82-836C-66F837B143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179" y="-3232202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18BD5195-07FC-423F-986A-E54199489A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865" y="-390562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2">
              <a:extLst>
                <a:ext uri="{FF2B5EF4-FFF2-40B4-BE49-F238E27FC236}">
                  <a16:creationId xmlns:a16="http://schemas.microsoft.com/office/drawing/2014/main" id="{A05342C2-0F37-420E-9658-F330F9DE4E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6200" y="-4576065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7642D5AB-91CC-4BDB-B90C-0FF3B44005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026" y="-1890572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8488CD54-1F31-4543-9E01-92C3D02FB9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3293" y="-2554031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5">
              <a:extLst>
                <a:ext uri="{FF2B5EF4-FFF2-40B4-BE49-F238E27FC236}">
                  <a16:creationId xmlns:a16="http://schemas.microsoft.com/office/drawing/2014/main" id="{D0FF4A00-9C8C-4EDA-939C-26F330AD9B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872" y="-3224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33896124-D799-42C2-9109-15BABF091C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857" y="-389768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88BED726-25B5-41A2-9DA6-39BDEC62E0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855" y="-4570131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8">
              <a:extLst>
                <a:ext uri="{FF2B5EF4-FFF2-40B4-BE49-F238E27FC236}">
                  <a16:creationId xmlns:a16="http://schemas.microsoft.com/office/drawing/2014/main" id="{7CBB940E-FA5F-430D-BBEB-3B53C04920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006" y="-524421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09191FD3-80E9-4C0C-A121-351DEB9CA0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443" y="-591317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111D0642-1C68-453C-A734-6447AC5234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569" y="-6585120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1">
              <a:extLst>
                <a:ext uri="{FF2B5EF4-FFF2-40B4-BE49-F238E27FC236}">
                  <a16:creationId xmlns:a16="http://schemas.microsoft.com/office/drawing/2014/main" id="{A73C791C-8624-419A-8464-9388E6111D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676" y="-7257830"/>
              <a:ext cx="154949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5CDA9B2C-8108-4168-90CD-68F21D84D0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82" y="-256328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E119178B-70AB-4DCC-8958-C8C36F5C46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465" y="-3233855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81E91FB8-3DE1-4235-B24F-D05C67048F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15" y="-390476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6598E8D8-F4C0-40C1-8B2E-64F0A29791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053" y="-4576894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1E3345A-8F39-40E8-8973-87A99A4346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035" y="-5250401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B97D4958-5A24-48B9-956B-89EA1FCD58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073" y="-592075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F4A6417B-D23E-4DBA-85C0-B060F6D4FD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615" y="-6589820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85057B12-13A2-408F-9283-9917DD6674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5898" y="-390453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0">
              <a:extLst>
                <a:ext uri="{FF2B5EF4-FFF2-40B4-BE49-F238E27FC236}">
                  <a16:creationId xmlns:a16="http://schemas.microsoft.com/office/drawing/2014/main" id="{D83D52D3-F47F-4001-BA9D-FCED229444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6853" y="-4568976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1">
              <a:extLst>
                <a:ext uri="{FF2B5EF4-FFF2-40B4-BE49-F238E27FC236}">
                  <a16:creationId xmlns:a16="http://schemas.microsoft.com/office/drawing/2014/main" id="{F3293800-7D39-4419-AF17-919DE69984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019" y="-5242006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2">
              <a:extLst>
                <a:ext uri="{FF2B5EF4-FFF2-40B4-BE49-F238E27FC236}">
                  <a16:creationId xmlns:a16="http://schemas.microsoft.com/office/drawing/2014/main" id="{8D143F03-BA1B-417D-84DD-8301106B3C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147" y="-591381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3">
              <a:extLst>
                <a:ext uri="{FF2B5EF4-FFF2-40B4-BE49-F238E27FC236}">
                  <a16:creationId xmlns:a16="http://schemas.microsoft.com/office/drawing/2014/main" id="{7B231F74-C4EE-48F7-B881-A2677F5BD2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789" y="-658428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4">
              <a:extLst>
                <a:ext uri="{FF2B5EF4-FFF2-40B4-BE49-F238E27FC236}">
                  <a16:creationId xmlns:a16="http://schemas.microsoft.com/office/drawing/2014/main" id="{D7D5AA8F-3D42-4470-B4E8-9EEB8D9C86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940" y="-725836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5">
              <a:extLst>
                <a:ext uri="{FF2B5EF4-FFF2-40B4-BE49-F238E27FC236}">
                  <a16:creationId xmlns:a16="http://schemas.microsoft.com/office/drawing/2014/main" id="{A1253958-BCEB-4E75-837C-D8AE0E7208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627" y="-7928911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6">
              <a:extLst>
                <a:ext uri="{FF2B5EF4-FFF2-40B4-BE49-F238E27FC236}">
                  <a16:creationId xmlns:a16="http://schemas.microsoft.com/office/drawing/2014/main" id="{41249F55-0842-49B5-AAE0-D98A669A73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884" y="-860339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7">
              <a:extLst>
                <a:ext uri="{FF2B5EF4-FFF2-40B4-BE49-F238E27FC236}">
                  <a16:creationId xmlns:a16="http://schemas.microsoft.com/office/drawing/2014/main" id="{6B62CDC5-0B43-4790-A265-98C6AB8897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197" y="-9274732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8">
              <a:extLst>
                <a:ext uri="{FF2B5EF4-FFF2-40B4-BE49-F238E27FC236}">
                  <a16:creationId xmlns:a16="http://schemas.microsoft.com/office/drawing/2014/main" id="{56F78EC8-397C-4A2C-B206-9C977C6B0C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255" y="-457725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9">
              <a:extLst>
                <a:ext uri="{FF2B5EF4-FFF2-40B4-BE49-F238E27FC236}">
                  <a16:creationId xmlns:a16="http://schemas.microsoft.com/office/drawing/2014/main" id="{BF0FDF8A-B5E2-43AC-A574-13C05D87BE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865" y="-5251839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0">
              <a:extLst>
                <a:ext uri="{FF2B5EF4-FFF2-40B4-BE49-F238E27FC236}">
                  <a16:creationId xmlns:a16="http://schemas.microsoft.com/office/drawing/2014/main" id="{4221C057-D485-4DBE-AE36-20AB331A40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825" y="-5923070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1">
              <a:extLst>
                <a:ext uri="{FF2B5EF4-FFF2-40B4-BE49-F238E27FC236}">
                  <a16:creationId xmlns:a16="http://schemas.microsoft.com/office/drawing/2014/main" id="{0EE19E5B-E408-4DA6-A4EB-4FFCD27AE0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491" y="-6592925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2">
              <a:extLst>
                <a:ext uri="{FF2B5EF4-FFF2-40B4-BE49-F238E27FC236}">
                  <a16:creationId xmlns:a16="http://schemas.microsoft.com/office/drawing/2014/main" id="{DDF179A8-B0C2-4E33-AB3A-8F7025815D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175" y="-726317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3">
              <a:extLst>
                <a:ext uri="{FF2B5EF4-FFF2-40B4-BE49-F238E27FC236}">
                  <a16:creationId xmlns:a16="http://schemas.microsoft.com/office/drawing/2014/main" id="{1C71B82A-7CD9-47D9-937E-98E128C15E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5" y="-793816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4">
              <a:extLst>
                <a:ext uri="{FF2B5EF4-FFF2-40B4-BE49-F238E27FC236}">
                  <a16:creationId xmlns:a16="http://schemas.microsoft.com/office/drawing/2014/main" id="{F26D1207-5CF2-45FD-8591-4F36AC12CA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265" y="-8609394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5">
              <a:extLst>
                <a:ext uri="{FF2B5EF4-FFF2-40B4-BE49-F238E27FC236}">
                  <a16:creationId xmlns:a16="http://schemas.microsoft.com/office/drawing/2014/main" id="{3D564B92-4D11-4B5E-AEA6-A7E288C584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825" y="275493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6">
              <a:extLst>
                <a:ext uri="{FF2B5EF4-FFF2-40B4-BE49-F238E27FC236}">
                  <a16:creationId xmlns:a16="http://schemas.microsoft.com/office/drawing/2014/main" id="{0B170297-9841-42EC-90EE-B54C595E1F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063" y="2085455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7">
              <a:extLst>
                <a:ext uri="{FF2B5EF4-FFF2-40B4-BE49-F238E27FC236}">
                  <a16:creationId xmlns:a16="http://schemas.microsoft.com/office/drawing/2014/main" id="{945967B5-D338-462C-87A2-19AE24636E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982" y="74493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8">
              <a:extLst>
                <a:ext uri="{FF2B5EF4-FFF2-40B4-BE49-F238E27FC236}">
                  <a16:creationId xmlns:a16="http://schemas.microsoft.com/office/drawing/2014/main" id="{EC317155-5C30-4B0B-AA81-5512CAD617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977" y="74874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9">
              <a:extLst>
                <a:ext uri="{FF2B5EF4-FFF2-40B4-BE49-F238E27FC236}">
                  <a16:creationId xmlns:a16="http://schemas.microsoft.com/office/drawing/2014/main" id="{34311E6E-F79D-4DAD-893E-BE55961BC3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103" y="-126426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0">
              <a:extLst>
                <a:ext uri="{FF2B5EF4-FFF2-40B4-BE49-F238E27FC236}">
                  <a16:creationId xmlns:a16="http://schemas.microsoft.com/office/drawing/2014/main" id="{060BB42F-45E4-43E4-999A-5A22D8FF6A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035" y="-19368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1">
              <a:extLst>
                <a:ext uri="{FF2B5EF4-FFF2-40B4-BE49-F238E27FC236}">
                  <a16:creationId xmlns:a16="http://schemas.microsoft.com/office/drawing/2014/main" id="{EF66CFFB-805F-4DBF-9F32-B5F93F8DAA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8168" y="-327545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2">
              <a:extLst>
                <a:ext uri="{FF2B5EF4-FFF2-40B4-BE49-F238E27FC236}">
                  <a16:creationId xmlns:a16="http://schemas.microsoft.com/office/drawing/2014/main" id="{99B3D198-AE9F-4034-AE7A-E335F7EA26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7025" y="-394356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3">
              <a:extLst>
                <a:ext uri="{FF2B5EF4-FFF2-40B4-BE49-F238E27FC236}">
                  <a16:creationId xmlns:a16="http://schemas.microsoft.com/office/drawing/2014/main" id="{DA77622A-F1AF-4AB8-A434-D9408C136A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845" y="-528585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4">
              <a:extLst>
                <a:ext uri="{FF2B5EF4-FFF2-40B4-BE49-F238E27FC236}">
                  <a16:creationId xmlns:a16="http://schemas.microsoft.com/office/drawing/2014/main" id="{9D2032C1-E232-4BF6-8928-EEDF7D9FBE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6983" y="-595435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5">
              <a:extLst>
                <a:ext uri="{FF2B5EF4-FFF2-40B4-BE49-F238E27FC236}">
                  <a16:creationId xmlns:a16="http://schemas.microsoft.com/office/drawing/2014/main" id="{A016BA45-2E6C-4830-B4BE-F3A6DF4DEF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808" y="341839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7">
              <a:extLst>
                <a:ext uri="{FF2B5EF4-FFF2-40B4-BE49-F238E27FC236}">
                  <a16:creationId xmlns:a16="http://schemas.microsoft.com/office/drawing/2014/main" id="{E994303B-D750-4807-B509-A209D1C6F3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553" y="140839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8">
              <a:extLst>
                <a:ext uri="{FF2B5EF4-FFF2-40B4-BE49-F238E27FC236}">
                  <a16:creationId xmlns:a16="http://schemas.microsoft.com/office/drawing/2014/main" id="{D21CD8AE-C801-4E1B-8451-E67EA617B5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8485" y="73576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9">
              <a:extLst>
                <a:ext uri="{FF2B5EF4-FFF2-40B4-BE49-F238E27FC236}">
                  <a16:creationId xmlns:a16="http://schemas.microsoft.com/office/drawing/2014/main" id="{38275D07-FB02-4D39-B52D-2544179076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818" y="-59925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0">
              <a:extLst>
                <a:ext uri="{FF2B5EF4-FFF2-40B4-BE49-F238E27FC236}">
                  <a16:creationId xmlns:a16="http://schemas.microsoft.com/office/drawing/2014/main" id="{BDCE8A60-5C81-439B-BD4E-3403E6DC82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749" y="-1271877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1">
              <a:extLst>
                <a:ext uri="{FF2B5EF4-FFF2-40B4-BE49-F238E27FC236}">
                  <a16:creationId xmlns:a16="http://schemas.microsoft.com/office/drawing/2014/main" id="{091A04FA-22CD-4A43-A8CC-117E9C3204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776" y="-261279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2">
              <a:extLst>
                <a:ext uri="{FF2B5EF4-FFF2-40B4-BE49-F238E27FC236}">
                  <a16:creationId xmlns:a16="http://schemas.microsoft.com/office/drawing/2014/main" id="{2BD201B6-5ADC-41DE-B973-F2720C418A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89" y="-328325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3">
              <a:extLst>
                <a:ext uri="{FF2B5EF4-FFF2-40B4-BE49-F238E27FC236}">
                  <a16:creationId xmlns:a16="http://schemas.microsoft.com/office/drawing/2014/main" id="{7362F15B-2674-4773-B95F-52700580C8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0453" y="-462043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4">
              <a:extLst>
                <a:ext uri="{FF2B5EF4-FFF2-40B4-BE49-F238E27FC236}">
                  <a16:creationId xmlns:a16="http://schemas.microsoft.com/office/drawing/2014/main" id="{28C1FB40-71C7-4A7F-9E77-9005EBFF93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3966" y="-529089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5">
              <a:extLst>
                <a:ext uri="{FF2B5EF4-FFF2-40B4-BE49-F238E27FC236}">
                  <a16:creationId xmlns:a16="http://schemas.microsoft.com/office/drawing/2014/main" id="{2D927051-A10F-49C0-A27C-63F94955CD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291" y="2081961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6">
              <a:extLst>
                <a:ext uri="{FF2B5EF4-FFF2-40B4-BE49-F238E27FC236}">
                  <a16:creationId xmlns:a16="http://schemas.microsoft.com/office/drawing/2014/main" id="{85021482-AF5E-4A17-A3C5-1B13F4C83B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087" y="1415337"/>
              <a:ext cx="10636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7">
              <a:extLst>
                <a:ext uri="{FF2B5EF4-FFF2-40B4-BE49-F238E27FC236}">
                  <a16:creationId xmlns:a16="http://schemas.microsoft.com/office/drawing/2014/main" id="{3ED2868C-49E3-42DF-B1F2-37EA7AB85E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007" y="74817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8">
              <a:extLst>
                <a:ext uri="{FF2B5EF4-FFF2-40B4-BE49-F238E27FC236}">
                  <a16:creationId xmlns:a16="http://schemas.microsoft.com/office/drawing/2014/main" id="{EA6B089B-BAAF-4D99-88CD-EE31720621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7" y="-597625"/>
              <a:ext cx="10636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9">
              <a:extLst>
                <a:ext uri="{FF2B5EF4-FFF2-40B4-BE49-F238E27FC236}">
                  <a16:creationId xmlns:a16="http://schemas.microsoft.com/office/drawing/2014/main" id="{B9689223-5C22-4AEB-B8B9-F29B79EFC4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400" y="-193666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0">
              <a:extLst>
                <a:ext uri="{FF2B5EF4-FFF2-40B4-BE49-F238E27FC236}">
                  <a16:creationId xmlns:a16="http://schemas.microsoft.com/office/drawing/2014/main" id="{6EF70063-101D-445B-90BC-CFEBAB8240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723" y="-2605852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1">
              <a:extLst>
                <a:ext uri="{FF2B5EF4-FFF2-40B4-BE49-F238E27FC236}">
                  <a16:creationId xmlns:a16="http://schemas.microsoft.com/office/drawing/2014/main" id="{65D3B5C4-7F5A-4512-9D03-04D7DF0F44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024" y="-3944994"/>
              <a:ext cx="103193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2">
              <a:extLst>
                <a:ext uri="{FF2B5EF4-FFF2-40B4-BE49-F238E27FC236}">
                  <a16:creationId xmlns:a16="http://schemas.microsoft.com/office/drawing/2014/main" id="{A9B3F259-6267-42A9-89E5-8D62949BBC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506" y="-4613894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3">
              <a:extLst>
                <a:ext uri="{FF2B5EF4-FFF2-40B4-BE49-F238E27FC236}">
                  <a16:creationId xmlns:a16="http://schemas.microsoft.com/office/drawing/2014/main" id="{0B374598-8A59-44F6-97EF-F6527FA530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554" y="-595549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4">
              <a:extLst>
                <a:ext uri="{FF2B5EF4-FFF2-40B4-BE49-F238E27FC236}">
                  <a16:creationId xmlns:a16="http://schemas.microsoft.com/office/drawing/2014/main" id="{D71BB166-BDA4-48D4-A80E-187BBA3EE7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968" y="-6627727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5">
              <a:extLst>
                <a:ext uri="{FF2B5EF4-FFF2-40B4-BE49-F238E27FC236}">
                  <a16:creationId xmlns:a16="http://schemas.microsoft.com/office/drawing/2014/main" id="{9AD7D556-D74C-4479-B5FF-E4968C8122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441" y="274325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6">
              <a:extLst>
                <a:ext uri="{FF2B5EF4-FFF2-40B4-BE49-F238E27FC236}">
                  <a16:creationId xmlns:a16="http://schemas.microsoft.com/office/drawing/2014/main" id="{CCD355FC-0C4A-4C7F-9333-1BA567BC24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206" y="207395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7">
              <a:extLst>
                <a:ext uri="{FF2B5EF4-FFF2-40B4-BE49-F238E27FC236}">
                  <a16:creationId xmlns:a16="http://schemas.microsoft.com/office/drawing/2014/main" id="{18ADBA70-E06B-4532-A96F-8A9AAF2415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393" y="7346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8">
              <a:extLst>
                <a:ext uri="{FF2B5EF4-FFF2-40B4-BE49-F238E27FC236}">
                  <a16:creationId xmlns:a16="http://schemas.microsoft.com/office/drawing/2014/main" id="{13F3E769-B5FE-4408-8AA3-6561423DE3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119" y="6062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9">
              <a:extLst>
                <a:ext uri="{FF2B5EF4-FFF2-40B4-BE49-F238E27FC236}">
                  <a16:creationId xmlns:a16="http://schemas.microsoft.com/office/drawing/2014/main" id="{7B4B1337-27F4-492C-9C77-736B82C3D5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52" y="-1274393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0">
              <a:extLst>
                <a:ext uri="{FF2B5EF4-FFF2-40B4-BE49-F238E27FC236}">
                  <a16:creationId xmlns:a16="http://schemas.microsoft.com/office/drawing/2014/main" id="{AA9446A4-A974-4741-91EB-845AFB43B6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15" y="-1946438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1">
              <a:extLst>
                <a:ext uri="{FF2B5EF4-FFF2-40B4-BE49-F238E27FC236}">
                  <a16:creationId xmlns:a16="http://schemas.microsoft.com/office/drawing/2014/main" id="{09E9E943-6B10-4F7B-9335-0323EF96C5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982" y="-3283733"/>
              <a:ext cx="107957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2">
              <a:extLst>
                <a:ext uri="{FF2B5EF4-FFF2-40B4-BE49-F238E27FC236}">
                  <a16:creationId xmlns:a16="http://schemas.microsoft.com/office/drawing/2014/main" id="{50D2CF16-A690-4EE7-9D98-C388CBAEDB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2105" y="-395487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3">
              <a:extLst>
                <a:ext uri="{FF2B5EF4-FFF2-40B4-BE49-F238E27FC236}">
                  <a16:creationId xmlns:a16="http://schemas.microsoft.com/office/drawing/2014/main" id="{6E7732EE-99B4-472A-ABEF-3AA437DE20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918" y="-52950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4">
              <a:extLst>
                <a:ext uri="{FF2B5EF4-FFF2-40B4-BE49-F238E27FC236}">
                  <a16:creationId xmlns:a16="http://schemas.microsoft.com/office/drawing/2014/main" id="{35538BE9-C628-4DC5-9CBF-2322F9F21B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332" y="-596722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7423D07A-F827-4E5E-9209-DA50D076F1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823" y="1416096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A58A100D-43F9-47C8-9C9B-5683B192C3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123" y="746433"/>
              <a:ext cx="10636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02B03ED4-2171-4D64-8E64-9B4C877A2E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2646" y="-59260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AC082FCC-3269-4497-AEDD-952DF485EE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22" y="-126819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D14CE29E-E78A-4DE7-8117-E6BD567DCF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451" y="-2602925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61A56D8F-19BD-4694-8837-D6743B185D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612" y="-32748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26C0DC8F-C898-48CD-98CC-3393A82DD6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844" y="-461165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78D38E56-84E9-44C4-A397-3D458C9044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917" y="-5282006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E879066B-4CF2-4104-A577-2232EA9046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6965" y="-662361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60436520-5B24-426C-8840-95C1B5C5FF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378" y="-7295838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9A1933B4-C7C1-4B03-9A62-5E4049BDFF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309" y="20749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795F3C5E-29C5-4D95-B2E6-E52E98A52F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410" y="140447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284EFF5D-7D00-47F0-93C1-93042DD4B5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429" y="6572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DDA1B246-465F-42F6-B45B-A2EDDB2EC7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4148" y="-60336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225EA094-C885-43F6-8671-42921133EF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137" y="-194348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BCDCE59A-F1BF-43F9-87F7-8FE2F889D0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626" y="-2614550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7C0FAFD0-3135-4B08-A9D0-9AB970F412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484" y="-3954885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BEE0D70D-351F-4713-BCB2-2C12890F18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347" y="-462240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0E93EBEB-48B1-4C47-86DF-7E0A125A8C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748" y="-596528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9EB04A1B-6120-4E54-9FF5-C223D71AD1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161" y="-663750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E2BAD793-FF4D-48D1-96AC-6FDDF0551F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440" y="750947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711027E4-11DB-4DB0-8E4B-9B7D7609D8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4434" y="78136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0789A59C-8223-4D66-ADB6-B758ACC402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057" y="-126071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60D5AD27-5D8F-4829-BF0A-6B2C6F9CFC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52" y="-1933955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DA208A73-C1A9-457E-8A99-C18231F61B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8" y="-3268839"/>
              <a:ext cx="109545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111F7111-0D15-47D2-8E74-692D7846DF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816" y="-394435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F4C14F2C-4151-47B1-AB62-DB95059044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423" y="-528034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68F7C454-A230-4120-BC5E-B6E9428DFD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533" y="-5947156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EF0404F8-746F-417C-87BD-3A507CFF41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000" y="-729251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D628B315-84DF-4CA5-AC48-174A5506EB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101" y="-796297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E8292EAC-B09B-4BA7-B819-D89ABDE2D5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95" y="140760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9EFE1C13-2622-4373-92DA-74D99978B2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089" y="74029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680CF42E-D763-4F55-AC6A-958FFCA13C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008" y="-60297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5D878E68-78FD-4102-87A0-C33640DB47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978" y="-127364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55C9CF19-7F88-4ECA-AF67-228D6C0A0D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042" y="-260985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572C1650-3D67-47CE-84FC-2FC4CDC901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945" y="-3279622"/>
              <a:ext cx="107957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FD5270A3-3126-4227-AC23-E263C49C8C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894" y="-462299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D4CE807E-BB5C-437E-A7EA-7B92A12192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613" y="-529207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D0E15D16-F8EC-469F-B3B6-C9EECB20C5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2365" y="-663201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0F5B3294-1CFB-4898-8796-BF00DDF53A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78" y="-730424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BEDB8988-51FD-44E6-8CB2-9D19BCEAB3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287" y="83444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A3C00F62-FFBD-4D42-A3FD-AFAC65B710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073" y="-59087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F9C0E4D7-849E-45D9-82C3-410F19222F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305" y="-193316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1BC59692-95E9-4EF4-B1A5-5952427786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963" y="-2602067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14486DF2-4265-47D4-A85F-DF2E67B7E8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500" y="-3938461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C138B36-C97C-4199-ACEB-2AF0D468FC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013" y="-460891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D1338E4D-AF94-4B5E-9A8B-3FA6F7F810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834" y="-594845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9F0C06A2-7DB6-4ADD-BC77-044A954D79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759" y="-661891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B4A6A343-64E0-46DE-AF67-E62BD5CEB9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176" y="-795480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1532F429-D3C4-4070-BA0A-6CD50D82E8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115" y="-8629603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315AC9DB-3EDA-4627-883B-239CEC3636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337" y="74007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F20B4EC8-8710-4E47-BCBF-286A775BF5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790" y="71102"/>
              <a:ext cx="104781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C4653366-AFE5-4FC8-AE6B-AC08207D4A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182" y="-1268148"/>
              <a:ext cx="10954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61585599-1DBE-4D9D-87AF-29736537DC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014" y="-194254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1F3E0E6-9E6D-492D-8078-C6E7E6461B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347" y="-3277566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840A1B77-02E5-461E-83EE-2139CF4CE9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278" y="-3950193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31B638ED-50A6-4884-960B-40A543977E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611" y="-528796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7068414D-0668-4FBD-AF54-5ACDBDA18C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131" y="-596058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59B233B1-6E14-49BF-B6DE-2E3A35CE65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981" y="-729875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3A4FAB59-6D1D-4CBE-9F55-BAA89ABFC9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579" y="-7968922"/>
              <a:ext cx="10636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E8A592D4-AEAF-4AC0-96C8-3AD1036F5A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764" y="-58990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21DC3E5C-1C49-47AE-91A1-E2CFD5EB82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002" y="-125938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D7C6E0E4-1309-4E9A-A9C9-BD3BAD3710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7975" y="-259371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FEED5299-49B8-488B-B983-F9763D16E9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351" y="-3267903"/>
              <a:ext cx="10636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605E41A7-55FF-4CE9-A5A5-016F79D787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705" y="-4607947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FABA28F4-D01E-4B2C-A1A3-9AB06A598D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196" y="-5276130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18885988-B8C4-4F79-B887-ED0D99DDDA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329" y="-6614692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AE225FB0-7052-4387-9EE2-688C1F9C9D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001" y="-7286449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20F42788-DEA7-458E-AB58-5F54ABB702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027" y="-86273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4568E07D-8C9D-4D26-B881-C11CD99BD5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441" y="-9299593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FD70D5FD-BC4E-4653-85E5-5B3BC94057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916" y="7138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B16B73C7-02F0-4B2D-9013-91DD81C6AC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5473" y="-59928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6BF4EBE8-6737-46D9-BB79-391C1B815A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2" y="-193803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4D4F2692-6E23-44CF-84BA-2AAECF1102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250" y="-260515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6E60CAB6-01FD-46DF-9EDF-735B17999D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863" y="-394607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358A2A3-1BE9-4D98-85F1-E242B41F1C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689" y="-4618305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E4C41D63-ED5D-4D3D-B53A-9434BC1DFC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546" y="-5958639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624D521D-8948-492E-96F7-0B0C36D679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9579" y="-662674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E6772063-0E4B-4A1E-806D-FACC513AE0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6" y="-796982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374C7F50-45CF-452A-AF99-778A5E350D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805" y="-8639096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54B985AB-52A4-4F39-A293-60E26F1259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694" y="-1255665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A3F5D33E-3C46-4E44-8D42-EFAD8F3B2F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28" y="-1923266"/>
              <a:ext cx="10636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8654F844-CBD4-4D01-91DC-09758154E3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180" y="-3263204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BBCDE165-F906-4D3F-8FE6-1255FD2CED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6758" y="-393890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37918342-510F-4F9F-BA53-6BC72DB303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925" y="-5273203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4EEC0677-E298-4B9B-B7FF-3E237F7B54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879" y="-594810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D336E80F-54A3-4BF8-BF5C-1DC195E361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258" y="-7283201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F4381985-E890-4325-BAD9-96C83BB251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390" y="-7952285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C0B6B616-CBEA-4148-B42D-8DFAD2A16C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8" y="-929547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84927A60-8298-41C5-B10C-95A17DCDF8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852" y="-996770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C93443AD-B016-4839-A0BF-06442983D1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9158" y="-59614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3C22C349-72DE-448D-ACC6-94361EBC14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983" y="-1262875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2D4265CC-F88C-44D5-B063-218C5A3057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4353" y="-260143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5D266FF2-05E8-4D7B-A1CB-93B07C2B37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286" y="-32740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BCB033EB-C151-43AF-AA0E-D9AD9888D0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899" y="-461498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931121C3-050C-4EFA-877C-C5D7692108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7031" y="-528406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16938B4E-8251-4014-A448-05CD3C51D9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957" y="-6626751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E86A9F4E-DC6A-4937-92F5-F1CC671E2B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676" y="-7295834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ACF194D9-FD7B-424F-A65B-4919AC53AE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008" y="-863360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F6FF1F6E-9CA3-4F9D-805F-BA14425E01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7635" y="-930937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51D57B34-A9E8-44DD-B7B5-E2657B1DB7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350" y="-1920310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57745BEE-4238-4988-BD32-81466F300B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967" y="-259405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3587EAD5-CB1F-4D96-BE4A-94A2DA92C7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612" y="-393359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86FA3AEF-BC45-4EC8-8170-F2FEC64CFF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026" y="-4605821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B953D024-FFBF-49B4-B796-2E923F0102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085" y="-5939728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28D2D6C2-5A52-4629-B0AA-4114095295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183" y="-6615820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DD24F50C-7353-4BDA-BC27-6E1C1ED032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2897" y="-795221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6F107C09-2EE9-4D21-87F4-5FE36231BF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822" y="-8622673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C8E2AEFC-266B-4493-9FF2-43B664B64A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48" y="-996358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04069868-98E0-4DF8-ADCB-0732825957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575" y="-1063483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290AEEB8-0B46-4D92-91E4-333E20EB1A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5193" y="-126505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096614C1-5A18-4650-A2BA-6F7A7BDF1D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1669" y="-193471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045EB1FF-7AE7-4424-AF05-BF5587786D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351" y="-32723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25F2215D-CC7C-4271-B90D-D0E40EA0CF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2740" y="-394514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80D6B450-095D-49FC-B4E9-EAE0FA9A1A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1828" y="-528348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DBB82E75-7222-4EA4-83D9-DD5187214E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341" y="-5953946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CB29E613-7FB3-4E99-A5EF-8D1B8AEAA3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674" y="-729171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970048D7-50A1-4AE7-8818-BCC6387670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881" y="-796532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69BAA726-BA48-4CC4-A70E-2E61A80690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419" y="-930171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AB5BEB84-6437-4376-AE63-6C8AD7FB54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557" y="-997296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870857" y="1390650"/>
            <a:ext cx="2343150" cy="40767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785507" y="1390650"/>
            <a:ext cx="2343150" cy="40767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88426699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BD07F88F-73C3-43EB-90BB-22CC9BA0A8A2}"/>
              </a:ext>
            </a:extLst>
          </p:cNvPr>
          <p:cNvGrpSpPr>
            <a:grpSpLocks/>
          </p:cNvGrpSpPr>
          <p:nvPr userDrawn="1"/>
        </p:nvGrpSpPr>
        <p:grpSpPr bwMode="auto">
          <a:xfrm rot="3600000">
            <a:off x="6261894" y="-8751094"/>
            <a:ext cx="16078200" cy="16321088"/>
            <a:chOff x="2727789" y="-10719254"/>
            <a:chExt cx="16077776" cy="16322072"/>
          </a:xfrm>
        </p:grpSpPr>
        <p:sp>
          <p:nvSpPr>
            <p:cNvPr id="4" name="Freeform 176">
              <a:extLst>
                <a:ext uri="{FF2B5EF4-FFF2-40B4-BE49-F238E27FC236}">
                  <a16:creationId xmlns:a16="http://schemas.microsoft.com/office/drawing/2014/main" id="{6EFD4E98-68C9-4253-BAD8-F5558BB476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58" y="274952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D4C4B8D0-528D-46A2-A6CC-FE683D902A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158" y="2812713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E99B1DA8-5F40-496D-BBBC-E3156CCEFC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46" y="2145999"/>
              <a:ext cx="155267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A9465056-48A0-4440-A3F1-DDC07DDBC5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926" y="1469426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578BCF7F-5E3C-451D-89BA-7D2580FC82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429" y="79840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5BF62255-B486-4A42-8667-0435DE571F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909" y="126356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1D787657-DCA4-4C82-A3C7-57AA50B557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31" y="-540537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FDB72AA6-F411-4F9F-B683-E7AF632183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160" y="-1215523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0F172266-8349-464E-B7F7-DA38DCC0A6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976" y="-188831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C19E9D06-B75D-42EC-9339-E7284D8547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0664" y="-25588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6EDB708C-73A9-403F-9137-7BE0D1DFEF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140" y="213920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025D3FF8-36B6-4154-A809-F38E1BDD30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515" y="1467686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FF41684A-CB66-41CD-9E1F-191CC12E66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291" y="79280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9AD5BA9C-968D-4D76-878F-8B87017576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185" y="12363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7492A3D8-FE6D-4813-BEC4-7246674417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208" y="-545026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01ABCAEB-C442-4725-BDC5-FB834B2228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168" y="-1219431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1ECEAD6B-C823-4A86-9A85-EA08B1EE65D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128" y="-1890662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F6DD8EED-F624-4F3E-AECB-5C4B24AA75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638" y="793719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B88C34E8-0322-420F-B570-FAB003A2DA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359" y="1323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F0A411F0-34B4-45DF-BF3C-714D801DD0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319" y="-5420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A047DB1A-1E5F-4196-8A2B-F949FE2C63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989" y="-1213788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FA0792C1-D6DE-43C9-A2DA-0B22C0B711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45" y="-1884911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D9DECCA4-D36D-44C0-A155-8D63201CDB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658" y="-255783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8614E32D-79AA-4954-8584-1D48D119F2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96" y="-3226791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4046C1AE-816A-4DBE-ABED-322F7828C8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429" y="-390011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FCF455B1-47FC-4FC6-8C87-7F137FB3B8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8" y="-457007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BA045C5B-2F2B-4A22-9930-2E0419016E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411" y="12389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52EC88D6-F75A-445E-9375-E4F1B8E332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789" y="-552681"/>
              <a:ext cx="155267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D85BDC53-A7A2-49C0-8C98-4DE13BFE3E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662" y="-121798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BBBB6047-E54E-498E-8C38-22A6E6D108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41" y="-1894560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416E1E91-5CCC-47FC-8E47-72C0E83FCA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689" y="-2564019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B3431ABC-7185-4162-BA94-7C61DBA28F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751" y="-3233768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D800A048-148C-4FA6-8D8D-5FE2CC78B9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733" y="-3907273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CD3C174F-785F-4F4E-BC55-6C6FC86BB0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122" y="-1222389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A8C37B80-29AE-4CAC-BFE1-9EFD462F15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193" y="-1883573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55D6341F-E9BE-450B-AAE3-7BB08B2B90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527" y="-2557185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16ED6E6F-75EA-4F2D-A111-A10B8906CC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50" y="-3225850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AF6E953C-2C4D-47D2-8E67-7B5DCF7E91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0" y="-3898666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E986D45A-5F2B-470B-B35D-E35B810B68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052" y="-4569315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C73804B7-33CF-402B-BBD9-C6365D5873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12" y="-524194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FBC4E447-DB26-42D5-86C4-79CCCABEBB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615" y="-5912966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F481A140-A2F3-4878-AB28-8C260E2FF6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531" y="-658440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1DDB7FEF-C563-4197-AFC9-9FF45004C9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69808" y="-1892641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BBF8EFDA-17D8-4DD2-90D0-4FE8033768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518" y="-2565458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38DF15BE-D5FB-4744-9DB7-258473E320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852" y="-3235896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1D571B35-27E8-4A60-9372-B265FD3A81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562" y="-3908713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454896AC-9661-4F02-8E8C-CBC02654D5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103" y="-4577774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E670CE53-AD55-480F-A147-3682185DC5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5582" y="-5249826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4F01C31F-41C9-411F-AC9C-EB379A2D5F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461" y="-5920051"/>
              <a:ext cx="154949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B6327AAA-74BB-4788-AEB0-0EFA746AFF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65" y="-323368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394CF3E4-80AD-4DD9-B26E-AC92FEE4F1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461" y="-389902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B8D405D1-201A-438B-8F2A-BF19A56F19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23" y="-4570544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9CC846B6-B731-4652-8E30-5D0B973F73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216" y="-5241191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77769B4F-DCF1-4548-B399-E254E18D1B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550" y="-5914803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53A5AF4B-9A53-4D62-A036-E31E93B0B1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360" y="-6582674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46D6D805-0642-4FE1-8900-3DFA55A8A3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20" y="-725707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3731AF3A-1548-485B-A0D5-D9A8331A04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030" y="-7926721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588B0A32-8D42-4A6B-A9A4-EBD396EE97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72" y="-859895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FD63C48D-2EC3-41D3-B245-00EC64A96A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016" y="-390777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id="{06C10808-C84C-47CE-8129-725A43A091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454" y="-4576726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id="{55A4F027-7A7E-47EC-8FDD-34E4BF56F6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268" y="-5249650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id="{92F0EDBB-62AC-4B89-A2C6-BF4CDD87F5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748" y="-5921568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id="{4AC469A8-7934-4C3F-9D1C-D50D227896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624" y="-6591926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id="{E16C3A94-D413-44D6-AA5A-05DFEA80B3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937" y="-7263263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id="{9C19C2D1-3398-4242-8B87-2F1F95AECE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607" y="-7937746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FA736138-8CCE-47B5-B900-494A602704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618" y="-5248601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3">
              <a:extLst>
                <a:ext uri="{FF2B5EF4-FFF2-40B4-BE49-F238E27FC236}">
                  <a16:creationId xmlns:a16="http://schemas.microsoft.com/office/drawing/2014/main" id="{FD17DA52-4E62-4466-98BE-CAC0AA4E7D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7295" y="-5914946"/>
              <a:ext cx="1552669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4">
              <a:extLst>
                <a:ext uri="{FF2B5EF4-FFF2-40B4-BE49-F238E27FC236}">
                  <a16:creationId xmlns:a16="http://schemas.microsoft.com/office/drawing/2014/main" id="{672B5069-7920-4AF8-BE62-08416C213C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9" y="-6584298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5">
              <a:extLst>
                <a:ext uri="{FF2B5EF4-FFF2-40B4-BE49-F238E27FC236}">
                  <a16:creationId xmlns:a16="http://schemas.microsoft.com/office/drawing/2014/main" id="{85E8D73C-D395-483B-B6E0-FF5850E9C4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737" y="-7255344"/>
              <a:ext cx="154949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6">
              <a:extLst>
                <a:ext uri="{FF2B5EF4-FFF2-40B4-BE49-F238E27FC236}">
                  <a16:creationId xmlns:a16="http://schemas.microsoft.com/office/drawing/2014/main" id="{AAE2F8FB-904F-4994-A6E7-823A579FB7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72" y="-7928955"/>
              <a:ext cx="1549493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7">
              <a:extLst>
                <a:ext uri="{FF2B5EF4-FFF2-40B4-BE49-F238E27FC236}">
                  <a16:creationId xmlns:a16="http://schemas.microsoft.com/office/drawing/2014/main" id="{4CC496F3-460D-41AB-911C-DB01E3C295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37" y="-8600157"/>
              <a:ext cx="1551082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8">
              <a:extLst>
                <a:ext uri="{FF2B5EF4-FFF2-40B4-BE49-F238E27FC236}">
                  <a16:creationId xmlns:a16="http://schemas.microsoft.com/office/drawing/2014/main" id="{64B6AD8C-3BB8-4893-98F0-9F03FDE4B9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429" y="-927398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9">
              <a:extLst>
                <a:ext uri="{FF2B5EF4-FFF2-40B4-BE49-F238E27FC236}">
                  <a16:creationId xmlns:a16="http://schemas.microsoft.com/office/drawing/2014/main" id="{0C663874-57DF-4A6A-A29E-EA65C94A0E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89" y="-9942035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80">
              <a:extLst>
                <a:ext uri="{FF2B5EF4-FFF2-40B4-BE49-F238E27FC236}">
                  <a16:creationId xmlns:a16="http://schemas.microsoft.com/office/drawing/2014/main" id="{E22C2380-1427-4FBA-93AE-95248AD836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49" y="-1061644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81">
              <a:extLst>
                <a:ext uri="{FF2B5EF4-FFF2-40B4-BE49-F238E27FC236}">
                  <a16:creationId xmlns:a16="http://schemas.microsoft.com/office/drawing/2014/main" id="{F3A94341-F41B-4AF1-8821-C110B9CDA5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952" y="-5919039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2">
              <a:extLst>
                <a:ext uri="{FF2B5EF4-FFF2-40B4-BE49-F238E27FC236}">
                  <a16:creationId xmlns:a16="http://schemas.microsoft.com/office/drawing/2014/main" id="{9D115E72-6EF2-40BF-BC9C-C307CA4869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325" y="-659069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3">
              <a:extLst>
                <a:ext uri="{FF2B5EF4-FFF2-40B4-BE49-F238E27FC236}">
                  <a16:creationId xmlns:a16="http://schemas.microsoft.com/office/drawing/2014/main" id="{AF7E1DE1-DC21-4373-A159-E466BD7AF6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204" y="-7260917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4">
              <a:extLst>
                <a:ext uri="{FF2B5EF4-FFF2-40B4-BE49-F238E27FC236}">
                  <a16:creationId xmlns:a16="http://schemas.microsoft.com/office/drawing/2014/main" id="{5CA34D33-4960-435E-A757-1B23FF45F1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101" y="-793513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5">
              <a:extLst>
                <a:ext uri="{FF2B5EF4-FFF2-40B4-BE49-F238E27FC236}">
                  <a16:creationId xmlns:a16="http://schemas.microsoft.com/office/drawing/2014/main" id="{C02F60A6-6FC4-46A0-97FA-3ECA18E2B7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643" y="-860420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6">
              <a:extLst>
                <a:ext uri="{FF2B5EF4-FFF2-40B4-BE49-F238E27FC236}">
                  <a16:creationId xmlns:a16="http://schemas.microsoft.com/office/drawing/2014/main" id="{63B73ADB-5F3F-41D2-A2B3-6FFDAC7506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353" y="-927701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7">
              <a:extLst>
                <a:ext uri="{FF2B5EF4-FFF2-40B4-BE49-F238E27FC236}">
                  <a16:creationId xmlns:a16="http://schemas.microsoft.com/office/drawing/2014/main" id="{765B547A-18D7-4E49-8BA9-D750D11FF7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74" y="-9948432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8">
              <a:extLst>
                <a:ext uri="{FF2B5EF4-FFF2-40B4-BE49-F238E27FC236}">
                  <a16:creationId xmlns:a16="http://schemas.microsoft.com/office/drawing/2014/main" id="{40C1DA8D-8ADD-4BEF-9C21-E95444D3C5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38" y="4155002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9">
              <a:extLst>
                <a:ext uri="{FF2B5EF4-FFF2-40B4-BE49-F238E27FC236}">
                  <a16:creationId xmlns:a16="http://schemas.microsoft.com/office/drawing/2014/main" id="{1ACA10D8-E4A6-4E5A-B6BD-57C1E5F24D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561" y="3491755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90">
              <a:extLst>
                <a:ext uri="{FF2B5EF4-FFF2-40B4-BE49-F238E27FC236}">
                  <a16:creationId xmlns:a16="http://schemas.microsoft.com/office/drawing/2014/main" id="{0B5FAB61-C4AB-457F-A93D-3B495D27B3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009" y="281282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91">
              <a:extLst>
                <a:ext uri="{FF2B5EF4-FFF2-40B4-BE49-F238E27FC236}">
                  <a16:creationId xmlns:a16="http://schemas.microsoft.com/office/drawing/2014/main" id="{B1BE4666-0A2D-4AF2-BC72-935471B6CB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506" y="214673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2">
              <a:extLst>
                <a:ext uri="{FF2B5EF4-FFF2-40B4-BE49-F238E27FC236}">
                  <a16:creationId xmlns:a16="http://schemas.microsoft.com/office/drawing/2014/main" id="{D78F24C1-800C-4F72-A625-3485F61146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047" y="1474494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3">
              <a:extLst>
                <a:ext uri="{FF2B5EF4-FFF2-40B4-BE49-F238E27FC236}">
                  <a16:creationId xmlns:a16="http://schemas.microsoft.com/office/drawing/2014/main" id="{62AA7AA3-437C-4505-BB43-26C2AA301B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733" y="80424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4">
              <a:extLst>
                <a:ext uri="{FF2B5EF4-FFF2-40B4-BE49-F238E27FC236}">
                  <a16:creationId xmlns:a16="http://schemas.microsoft.com/office/drawing/2014/main" id="{CE23D65B-C41C-4746-A7EA-22C6EC55B5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610" y="13084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5">
              <a:extLst>
                <a:ext uri="{FF2B5EF4-FFF2-40B4-BE49-F238E27FC236}">
                  <a16:creationId xmlns:a16="http://schemas.microsoft.com/office/drawing/2014/main" id="{62BA5155-D35E-40B5-97CB-40964DB512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946" y="-53959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6">
              <a:extLst>
                <a:ext uri="{FF2B5EF4-FFF2-40B4-BE49-F238E27FC236}">
                  <a16:creationId xmlns:a16="http://schemas.microsoft.com/office/drawing/2014/main" id="{63003F03-0506-4082-BA62-1E2C5C0E83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737" y="-1213419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7">
              <a:extLst>
                <a:ext uri="{FF2B5EF4-FFF2-40B4-BE49-F238E27FC236}">
                  <a16:creationId xmlns:a16="http://schemas.microsoft.com/office/drawing/2014/main" id="{A825187F-204E-447B-B16A-BC335333CA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466" y="3483191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8">
              <a:extLst>
                <a:ext uri="{FF2B5EF4-FFF2-40B4-BE49-F238E27FC236}">
                  <a16:creationId xmlns:a16="http://schemas.microsoft.com/office/drawing/2014/main" id="{F9B56A02-2D1C-41B0-A09A-0F3379A9AA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926" y="281196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9">
              <a:extLst>
                <a:ext uri="{FF2B5EF4-FFF2-40B4-BE49-F238E27FC236}">
                  <a16:creationId xmlns:a16="http://schemas.microsoft.com/office/drawing/2014/main" id="{390B066D-A8E0-479E-8FC9-9AAB16E525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61" y="2141525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100">
              <a:extLst>
                <a:ext uri="{FF2B5EF4-FFF2-40B4-BE49-F238E27FC236}">
                  <a16:creationId xmlns:a16="http://schemas.microsoft.com/office/drawing/2014/main" id="{8CEFD7E2-99D0-43B8-A4DF-665381CCA7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077" y="1468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101">
              <a:extLst>
                <a:ext uri="{FF2B5EF4-FFF2-40B4-BE49-F238E27FC236}">
                  <a16:creationId xmlns:a16="http://schemas.microsoft.com/office/drawing/2014/main" id="{3024F347-AE58-4849-8DB4-80EA2EC3E1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411" y="797873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2">
              <a:extLst>
                <a:ext uri="{FF2B5EF4-FFF2-40B4-BE49-F238E27FC236}">
                  <a16:creationId xmlns:a16="http://schemas.microsoft.com/office/drawing/2014/main" id="{E081CFF8-EDF5-48DF-AD2F-B9633457E8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516" y="12227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3">
              <a:extLst>
                <a:ext uri="{FF2B5EF4-FFF2-40B4-BE49-F238E27FC236}">
                  <a16:creationId xmlns:a16="http://schemas.microsoft.com/office/drawing/2014/main" id="{0C3ED6BE-7FFA-4B4F-AA7C-100B7E6963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079" y="-549059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4">
              <a:extLst>
                <a:ext uri="{FF2B5EF4-FFF2-40B4-BE49-F238E27FC236}">
                  <a16:creationId xmlns:a16="http://schemas.microsoft.com/office/drawing/2014/main" id="{1BE0756B-9489-49D9-B912-6144188C6F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89" y="214008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5">
              <a:extLst>
                <a:ext uri="{FF2B5EF4-FFF2-40B4-BE49-F238E27FC236}">
                  <a16:creationId xmlns:a16="http://schemas.microsoft.com/office/drawing/2014/main" id="{B920C6D8-192F-43B4-9383-52EC526D67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249" y="14741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6">
              <a:extLst>
                <a:ext uri="{FF2B5EF4-FFF2-40B4-BE49-F238E27FC236}">
                  <a16:creationId xmlns:a16="http://schemas.microsoft.com/office/drawing/2014/main" id="{16246690-D60D-4B9C-B350-60848D363B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211" y="802617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7">
              <a:extLst>
                <a:ext uri="{FF2B5EF4-FFF2-40B4-BE49-F238E27FC236}">
                  <a16:creationId xmlns:a16="http://schemas.microsoft.com/office/drawing/2014/main" id="{B9081788-3EA8-4CAB-86C0-5867DD65FD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193" y="129113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8">
              <a:extLst>
                <a:ext uri="{FF2B5EF4-FFF2-40B4-BE49-F238E27FC236}">
                  <a16:creationId xmlns:a16="http://schemas.microsoft.com/office/drawing/2014/main" id="{F5674591-2E0A-41D4-9FE9-336557DF62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774" y="-54103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9">
              <a:extLst>
                <a:ext uri="{FF2B5EF4-FFF2-40B4-BE49-F238E27FC236}">
                  <a16:creationId xmlns:a16="http://schemas.microsoft.com/office/drawing/2014/main" id="{2FE89AF6-BE1D-4B80-B210-1128008C4F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57" y="-12145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10">
              <a:extLst>
                <a:ext uri="{FF2B5EF4-FFF2-40B4-BE49-F238E27FC236}">
                  <a16:creationId xmlns:a16="http://schemas.microsoft.com/office/drawing/2014/main" id="{9B6AF493-45A3-4B11-849D-A9BBA866BD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901" y="-188529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11">
              <a:extLst>
                <a:ext uri="{FF2B5EF4-FFF2-40B4-BE49-F238E27FC236}">
                  <a16:creationId xmlns:a16="http://schemas.microsoft.com/office/drawing/2014/main" id="{6CF743E6-2291-4202-BF2F-6D3E2660A8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214" y="-2555043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2">
              <a:extLst>
                <a:ext uri="{FF2B5EF4-FFF2-40B4-BE49-F238E27FC236}">
                  <a16:creationId xmlns:a16="http://schemas.microsoft.com/office/drawing/2014/main" id="{5933276A-B47C-48D9-A6C8-54499DB04F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21" y="-322775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3">
              <a:extLst>
                <a:ext uri="{FF2B5EF4-FFF2-40B4-BE49-F238E27FC236}">
                  <a16:creationId xmlns:a16="http://schemas.microsoft.com/office/drawing/2014/main" id="{133EB6C0-D0C2-4A0E-8DCE-213142F4D4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425" y="1469649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4">
              <a:extLst>
                <a:ext uri="{FF2B5EF4-FFF2-40B4-BE49-F238E27FC236}">
                  <a16:creationId xmlns:a16="http://schemas.microsoft.com/office/drawing/2014/main" id="{F861F7C7-A9B7-42C7-A1E1-A921BD66FC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98" y="797993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5">
              <a:extLst>
                <a:ext uri="{FF2B5EF4-FFF2-40B4-BE49-F238E27FC236}">
                  <a16:creationId xmlns:a16="http://schemas.microsoft.com/office/drawing/2014/main" id="{2D4EDBEA-7E1D-4A86-B05F-F89BBFBA39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76" y="125998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6">
              <a:extLst>
                <a:ext uri="{FF2B5EF4-FFF2-40B4-BE49-F238E27FC236}">
                  <a16:creationId xmlns:a16="http://schemas.microsoft.com/office/drawing/2014/main" id="{C967B988-C60B-4FB6-B7D0-1F9881936E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05" y="-54898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7">
              <a:extLst>
                <a:ext uri="{FF2B5EF4-FFF2-40B4-BE49-F238E27FC236}">
                  <a16:creationId xmlns:a16="http://schemas.microsoft.com/office/drawing/2014/main" id="{B2341C1D-DBF6-4D95-A74D-54E715D2D8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139" y="-1217653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8">
              <a:extLst>
                <a:ext uri="{FF2B5EF4-FFF2-40B4-BE49-F238E27FC236}">
                  <a16:creationId xmlns:a16="http://schemas.microsoft.com/office/drawing/2014/main" id="{3C899AD0-C1CC-482D-A980-573738E4A4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475" y="-189126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9">
              <a:extLst>
                <a:ext uri="{FF2B5EF4-FFF2-40B4-BE49-F238E27FC236}">
                  <a16:creationId xmlns:a16="http://schemas.microsoft.com/office/drawing/2014/main" id="{8241CC63-F543-447D-AB07-A3F672985D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48" y="-2559744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20">
              <a:extLst>
                <a:ext uri="{FF2B5EF4-FFF2-40B4-BE49-F238E27FC236}">
                  <a16:creationId xmlns:a16="http://schemas.microsoft.com/office/drawing/2014/main" id="{E71B7202-D371-4AF8-9334-C6112482D7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817" y="12455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21">
              <a:extLst>
                <a:ext uri="{FF2B5EF4-FFF2-40B4-BE49-F238E27FC236}">
                  <a16:creationId xmlns:a16="http://schemas.microsoft.com/office/drawing/2014/main" id="{90AB10B4-DAF9-47D5-B32A-10B85ADCDF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150" y="-544139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2">
              <a:extLst>
                <a:ext uri="{FF2B5EF4-FFF2-40B4-BE49-F238E27FC236}">
                  <a16:creationId xmlns:a16="http://schemas.microsoft.com/office/drawing/2014/main" id="{91024DCD-6DD2-406B-9B32-0D9B9EE923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860" y="-1216956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3">
              <a:extLst>
                <a:ext uri="{FF2B5EF4-FFF2-40B4-BE49-F238E27FC236}">
                  <a16:creationId xmlns:a16="http://schemas.microsoft.com/office/drawing/2014/main" id="{D9DE5B55-AAC8-4E98-BC57-1D3F788516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26" y="-1885040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4">
              <a:extLst>
                <a:ext uri="{FF2B5EF4-FFF2-40B4-BE49-F238E27FC236}">
                  <a16:creationId xmlns:a16="http://schemas.microsoft.com/office/drawing/2014/main" id="{4FAB18CF-2B53-48EA-AF40-D3A1FBBAF7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212" y="-2557063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5">
              <a:extLst>
                <a:ext uri="{FF2B5EF4-FFF2-40B4-BE49-F238E27FC236}">
                  <a16:creationId xmlns:a16="http://schemas.microsoft.com/office/drawing/2014/main" id="{9E787653-9D94-4E1B-9D04-A27BA049E4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796" y="-3229088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6">
              <a:extLst>
                <a:ext uri="{FF2B5EF4-FFF2-40B4-BE49-F238E27FC236}">
                  <a16:creationId xmlns:a16="http://schemas.microsoft.com/office/drawing/2014/main" id="{2B6DC3EC-5C0D-4B64-A9F4-7156F16A6E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06" y="-3901905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7">
              <a:extLst>
                <a:ext uri="{FF2B5EF4-FFF2-40B4-BE49-F238E27FC236}">
                  <a16:creationId xmlns:a16="http://schemas.microsoft.com/office/drawing/2014/main" id="{E3F2F139-728D-4E95-8746-5C3AFFF048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841" y="-457234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8">
              <a:extLst>
                <a:ext uri="{FF2B5EF4-FFF2-40B4-BE49-F238E27FC236}">
                  <a16:creationId xmlns:a16="http://schemas.microsoft.com/office/drawing/2014/main" id="{B38D0753-4959-4686-B535-5AA60B3365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864" y="-5244181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9">
              <a:extLst>
                <a:ext uri="{FF2B5EF4-FFF2-40B4-BE49-F238E27FC236}">
                  <a16:creationId xmlns:a16="http://schemas.microsoft.com/office/drawing/2014/main" id="{F2367042-4479-4B1D-90C4-E76289514A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152" y="-545878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30">
              <a:extLst>
                <a:ext uri="{FF2B5EF4-FFF2-40B4-BE49-F238E27FC236}">
                  <a16:creationId xmlns:a16="http://schemas.microsoft.com/office/drawing/2014/main" id="{C2E290AE-3E8C-4431-9170-D5DCF328BC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861" y="-1218695"/>
              <a:ext cx="155267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31">
              <a:extLst>
                <a:ext uri="{FF2B5EF4-FFF2-40B4-BE49-F238E27FC236}">
                  <a16:creationId xmlns:a16="http://schemas.microsoft.com/office/drawing/2014/main" id="{0208F946-A4AB-4ADD-956E-ED34795D89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03" y="-1889529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2">
              <a:extLst>
                <a:ext uri="{FF2B5EF4-FFF2-40B4-BE49-F238E27FC236}">
                  <a16:creationId xmlns:a16="http://schemas.microsoft.com/office/drawing/2014/main" id="{B3F20FD6-6DF1-4844-9203-B23C2E78F0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2" y="-2561977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3">
              <a:extLst>
                <a:ext uri="{FF2B5EF4-FFF2-40B4-BE49-F238E27FC236}">
                  <a16:creationId xmlns:a16="http://schemas.microsoft.com/office/drawing/2014/main" id="{4959885E-3AAD-4416-AC91-CFE5B5FB0F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179" y="-3232202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4">
              <a:extLst>
                <a:ext uri="{FF2B5EF4-FFF2-40B4-BE49-F238E27FC236}">
                  <a16:creationId xmlns:a16="http://schemas.microsoft.com/office/drawing/2014/main" id="{5958BD77-8DBE-44A6-9DA9-E2F29811B4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865" y="-390562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5">
              <a:extLst>
                <a:ext uri="{FF2B5EF4-FFF2-40B4-BE49-F238E27FC236}">
                  <a16:creationId xmlns:a16="http://schemas.microsoft.com/office/drawing/2014/main" id="{A7A5B9D7-594E-4A3C-96C8-E65D8AC253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6200" y="-4576065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105CE015-80F4-482C-89FF-132BD0F477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026" y="-1890572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7">
              <a:extLst>
                <a:ext uri="{FF2B5EF4-FFF2-40B4-BE49-F238E27FC236}">
                  <a16:creationId xmlns:a16="http://schemas.microsoft.com/office/drawing/2014/main" id="{6F2112CB-1A20-4553-9F48-8DD32AAE45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3293" y="-2554031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8">
              <a:extLst>
                <a:ext uri="{FF2B5EF4-FFF2-40B4-BE49-F238E27FC236}">
                  <a16:creationId xmlns:a16="http://schemas.microsoft.com/office/drawing/2014/main" id="{0AE37817-AA7F-4E5E-811E-A5945EBD62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872" y="-3224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9">
              <a:extLst>
                <a:ext uri="{FF2B5EF4-FFF2-40B4-BE49-F238E27FC236}">
                  <a16:creationId xmlns:a16="http://schemas.microsoft.com/office/drawing/2014/main" id="{66428DEB-299F-4B70-89AB-DF99447C75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857" y="-389768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40">
              <a:extLst>
                <a:ext uri="{FF2B5EF4-FFF2-40B4-BE49-F238E27FC236}">
                  <a16:creationId xmlns:a16="http://schemas.microsoft.com/office/drawing/2014/main" id="{1A513627-022F-492D-B337-0EC6735F9D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855" y="-4570131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41">
              <a:extLst>
                <a:ext uri="{FF2B5EF4-FFF2-40B4-BE49-F238E27FC236}">
                  <a16:creationId xmlns:a16="http://schemas.microsoft.com/office/drawing/2014/main" id="{53A0DF18-DAE7-4F82-BCAB-96D3DA64AC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006" y="-524421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2">
              <a:extLst>
                <a:ext uri="{FF2B5EF4-FFF2-40B4-BE49-F238E27FC236}">
                  <a16:creationId xmlns:a16="http://schemas.microsoft.com/office/drawing/2014/main" id="{2C42ECA5-9847-4225-AAAE-01210ABA44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443" y="-591317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3">
              <a:extLst>
                <a:ext uri="{FF2B5EF4-FFF2-40B4-BE49-F238E27FC236}">
                  <a16:creationId xmlns:a16="http://schemas.microsoft.com/office/drawing/2014/main" id="{FCDB10A2-F779-43C0-BE10-134A0A4C2B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569" y="-6585120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4">
              <a:extLst>
                <a:ext uri="{FF2B5EF4-FFF2-40B4-BE49-F238E27FC236}">
                  <a16:creationId xmlns:a16="http://schemas.microsoft.com/office/drawing/2014/main" id="{533AB703-A663-4CCC-9486-615A15A425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676" y="-7257830"/>
              <a:ext cx="154949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5">
              <a:extLst>
                <a:ext uri="{FF2B5EF4-FFF2-40B4-BE49-F238E27FC236}">
                  <a16:creationId xmlns:a16="http://schemas.microsoft.com/office/drawing/2014/main" id="{4963E5C7-33A6-4745-BD78-E657248AAD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82" y="-256328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6">
              <a:extLst>
                <a:ext uri="{FF2B5EF4-FFF2-40B4-BE49-F238E27FC236}">
                  <a16:creationId xmlns:a16="http://schemas.microsoft.com/office/drawing/2014/main" id="{D40370FB-C632-4D0E-9723-832E3B8CE1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465" y="-3233855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7">
              <a:extLst>
                <a:ext uri="{FF2B5EF4-FFF2-40B4-BE49-F238E27FC236}">
                  <a16:creationId xmlns:a16="http://schemas.microsoft.com/office/drawing/2014/main" id="{7B5E2914-9E9D-4BBB-8834-6A44D794E3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15" y="-390476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8">
              <a:extLst>
                <a:ext uri="{FF2B5EF4-FFF2-40B4-BE49-F238E27FC236}">
                  <a16:creationId xmlns:a16="http://schemas.microsoft.com/office/drawing/2014/main" id="{B13A6BCF-0CDE-4BEE-B8EF-0E6FC292FC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053" y="-4576894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9">
              <a:extLst>
                <a:ext uri="{FF2B5EF4-FFF2-40B4-BE49-F238E27FC236}">
                  <a16:creationId xmlns:a16="http://schemas.microsoft.com/office/drawing/2014/main" id="{D14AD529-B986-45C9-8F5F-E94FFC39E2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035" y="-5250401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50">
              <a:extLst>
                <a:ext uri="{FF2B5EF4-FFF2-40B4-BE49-F238E27FC236}">
                  <a16:creationId xmlns:a16="http://schemas.microsoft.com/office/drawing/2014/main" id="{F57C254C-F23E-45CB-A3DC-B0BFD22F61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073" y="-592075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51">
              <a:extLst>
                <a:ext uri="{FF2B5EF4-FFF2-40B4-BE49-F238E27FC236}">
                  <a16:creationId xmlns:a16="http://schemas.microsoft.com/office/drawing/2014/main" id="{11855CA1-4E21-436A-B667-CB05D052F5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615" y="-6589820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2">
              <a:extLst>
                <a:ext uri="{FF2B5EF4-FFF2-40B4-BE49-F238E27FC236}">
                  <a16:creationId xmlns:a16="http://schemas.microsoft.com/office/drawing/2014/main" id="{E2BAE845-9DBA-4B6D-96A7-EFE913EBEB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5898" y="-390453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3">
              <a:extLst>
                <a:ext uri="{FF2B5EF4-FFF2-40B4-BE49-F238E27FC236}">
                  <a16:creationId xmlns:a16="http://schemas.microsoft.com/office/drawing/2014/main" id="{778CD195-EA5F-47A2-BA0D-23DFBB7C80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6853" y="-4568976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4">
              <a:extLst>
                <a:ext uri="{FF2B5EF4-FFF2-40B4-BE49-F238E27FC236}">
                  <a16:creationId xmlns:a16="http://schemas.microsoft.com/office/drawing/2014/main" id="{91819B3F-F0C9-494B-97C3-3FBB9BC23B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019" y="-5242006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5">
              <a:extLst>
                <a:ext uri="{FF2B5EF4-FFF2-40B4-BE49-F238E27FC236}">
                  <a16:creationId xmlns:a16="http://schemas.microsoft.com/office/drawing/2014/main" id="{A6B68C9D-EA4C-4B86-A596-82586491D6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147" y="-591381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6">
              <a:extLst>
                <a:ext uri="{FF2B5EF4-FFF2-40B4-BE49-F238E27FC236}">
                  <a16:creationId xmlns:a16="http://schemas.microsoft.com/office/drawing/2014/main" id="{231874E5-614A-43AC-BB01-489476E152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789" y="-658428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7">
              <a:extLst>
                <a:ext uri="{FF2B5EF4-FFF2-40B4-BE49-F238E27FC236}">
                  <a16:creationId xmlns:a16="http://schemas.microsoft.com/office/drawing/2014/main" id="{14BA85B6-91B3-4B73-9323-60694EF60B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940" y="-725836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8">
              <a:extLst>
                <a:ext uri="{FF2B5EF4-FFF2-40B4-BE49-F238E27FC236}">
                  <a16:creationId xmlns:a16="http://schemas.microsoft.com/office/drawing/2014/main" id="{5809BF12-FA5E-408C-9E86-B49046C662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627" y="-7928911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9">
              <a:extLst>
                <a:ext uri="{FF2B5EF4-FFF2-40B4-BE49-F238E27FC236}">
                  <a16:creationId xmlns:a16="http://schemas.microsoft.com/office/drawing/2014/main" id="{92CCE5E0-AE76-4364-9EBE-6F7FA2A906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884" y="-860339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60">
              <a:extLst>
                <a:ext uri="{FF2B5EF4-FFF2-40B4-BE49-F238E27FC236}">
                  <a16:creationId xmlns:a16="http://schemas.microsoft.com/office/drawing/2014/main" id="{1AD43301-6C4D-44A3-9BAB-12D4D2BDB2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197" y="-9274732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61">
              <a:extLst>
                <a:ext uri="{FF2B5EF4-FFF2-40B4-BE49-F238E27FC236}">
                  <a16:creationId xmlns:a16="http://schemas.microsoft.com/office/drawing/2014/main" id="{E6DB267F-F9A6-4C7C-82C8-84E339A98C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255" y="-457725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2">
              <a:extLst>
                <a:ext uri="{FF2B5EF4-FFF2-40B4-BE49-F238E27FC236}">
                  <a16:creationId xmlns:a16="http://schemas.microsoft.com/office/drawing/2014/main" id="{CEBFA892-DA83-4F1A-98C6-8526073090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865" y="-5251839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3">
              <a:extLst>
                <a:ext uri="{FF2B5EF4-FFF2-40B4-BE49-F238E27FC236}">
                  <a16:creationId xmlns:a16="http://schemas.microsoft.com/office/drawing/2014/main" id="{E8E6A262-892B-454A-86D2-69E5524C12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825" y="-5923070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4">
              <a:extLst>
                <a:ext uri="{FF2B5EF4-FFF2-40B4-BE49-F238E27FC236}">
                  <a16:creationId xmlns:a16="http://schemas.microsoft.com/office/drawing/2014/main" id="{B5CBD6F3-E045-4387-90DB-756203D69C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491" y="-6592925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5">
              <a:extLst>
                <a:ext uri="{FF2B5EF4-FFF2-40B4-BE49-F238E27FC236}">
                  <a16:creationId xmlns:a16="http://schemas.microsoft.com/office/drawing/2014/main" id="{63A8A011-B970-4690-882A-FFE9C65C1A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175" y="-726317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6">
              <a:extLst>
                <a:ext uri="{FF2B5EF4-FFF2-40B4-BE49-F238E27FC236}">
                  <a16:creationId xmlns:a16="http://schemas.microsoft.com/office/drawing/2014/main" id="{39D8184B-A43E-460C-A83B-BE6B2DF113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5" y="-793816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7">
              <a:extLst>
                <a:ext uri="{FF2B5EF4-FFF2-40B4-BE49-F238E27FC236}">
                  <a16:creationId xmlns:a16="http://schemas.microsoft.com/office/drawing/2014/main" id="{2BC7AF7F-3D57-45DC-BDDC-A988A1C509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265" y="-8609394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8">
              <a:extLst>
                <a:ext uri="{FF2B5EF4-FFF2-40B4-BE49-F238E27FC236}">
                  <a16:creationId xmlns:a16="http://schemas.microsoft.com/office/drawing/2014/main" id="{8784F519-0EDD-4321-B4D5-10FB220C71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825" y="275493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9">
              <a:extLst>
                <a:ext uri="{FF2B5EF4-FFF2-40B4-BE49-F238E27FC236}">
                  <a16:creationId xmlns:a16="http://schemas.microsoft.com/office/drawing/2014/main" id="{8EE4110E-1AD3-42A5-B42B-7719856AC8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063" y="2085455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70">
              <a:extLst>
                <a:ext uri="{FF2B5EF4-FFF2-40B4-BE49-F238E27FC236}">
                  <a16:creationId xmlns:a16="http://schemas.microsoft.com/office/drawing/2014/main" id="{1E60B9B7-1907-4C9C-AAB3-F9FF8A2105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982" y="74493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71">
              <a:extLst>
                <a:ext uri="{FF2B5EF4-FFF2-40B4-BE49-F238E27FC236}">
                  <a16:creationId xmlns:a16="http://schemas.microsoft.com/office/drawing/2014/main" id="{8CCC15D3-8377-466E-B3C2-DBB0F3A620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977" y="74874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2">
              <a:extLst>
                <a:ext uri="{FF2B5EF4-FFF2-40B4-BE49-F238E27FC236}">
                  <a16:creationId xmlns:a16="http://schemas.microsoft.com/office/drawing/2014/main" id="{0983B326-2703-408D-9A53-D6FC702F84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103" y="-126426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3">
              <a:extLst>
                <a:ext uri="{FF2B5EF4-FFF2-40B4-BE49-F238E27FC236}">
                  <a16:creationId xmlns:a16="http://schemas.microsoft.com/office/drawing/2014/main" id="{27A8B87F-5FD0-4B1F-A558-48B5FF8F84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035" y="-19368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4">
              <a:extLst>
                <a:ext uri="{FF2B5EF4-FFF2-40B4-BE49-F238E27FC236}">
                  <a16:creationId xmlns:a16="http://schemas.microsoft.com/office/drawing/2014/main" id="{0665D00B-161D-43D4-ABA7-90CE00ED25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8168" y="-327545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5">
              <a:extLst>
                <a:ext uri="{FF2B5EF4-FFF2-40B4-BE49-F238E27FC236}">
                  <a16:creationId xmlns:a16="http://schemas.microsoft.com/office/drawing/2014/main" id="{98C5D10C-8D18-4832-B685-00A4FC1F6E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7025" y="-394356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6">
              <a:extLst>
                <a:ext uri="{FF2B5EF4-FFF2-40B4-BE49-F238E27FC236}">
                  <a16:creationId xmlns:a16="http://schemas.microsoft.com/office/drawing/2014/main" id="{6CE8D521-394D-4595-BCC6-8FF235501D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845" y="-528585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7">
              <a:extLst>
                <a:ext uri="{FF2B5EF4-FFF2-40B4-BE49-F238E27FC236}">
                  <a16:creationId xmlns:a16="http://schemas.microsoft.com/office/drawing/2014/main" id="{D9D62E4A-1A87-49E7-AC54-AE886A00A3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6983" y="-595435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8">
              <a:extLst>
                <a:ext uri="{FF2B5EF4-FFF2-40B4-BE49-F238E27FC236}">
                  <a16:creationId xmlns:a16="http://schemas.microsoft.com/office/drawing/2014/main" id="{E492138A-E577-433F-BC99-1EFE65962C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808" y="341839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402A8B1B-3467-4AB6-B0CF-699753D4F5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553" y="140839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C59DCB64-A923-43A5-B9FC-DAB862A8DA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8485" y="73576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6617308A-86A8-4885-997F-8E78A72C6E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818" y="-59925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933A8096-42F6-4BE7-8F52-D8887AD9B2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749" y="-1271877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65E6458B-07F7-45EA-AEEF-0409E84D7E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776" y="-261279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C98C3457-D58C-48D3-A8B7-9E6DC83E7A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89" y="-328325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12F1ADD5-C67B-4605-8CA9-0190738509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0453" y="-462043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011DC4E5-E640-483D-B543-8AAFD45732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3966" y="-529089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F4E80905-C663-48CC-A4D4-8C8731A781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291" y="2081961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DEA65880-3E57-4543-8B2E-76458F7F09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087" y="1415337"/>
              <a:ext cx="10636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7F003EFD-06C4-4FD3-8131-907B2AC9BE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007" y="74817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9D90575A-5FAF-407A-9776-73FC495692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7" y="-597625"/>
              <a:ext cx="10636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7D44C395-1A45-4F1A-A383-67E2D3EFB7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400" y="-193666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54794F20-753A-45D5-B3C7-4793DDC14E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723" y="-2605852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74ADB93A-8DB0-4070-ADDE-2E46C0CCEE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024" y="-3944994"/>
              <a:ext cx="103193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CB8FEF0B-FADC-40B5-A09F-D7C8137486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506" y="-4613894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2E4A6DE3-79CB-4B22-B272-EB0738812C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554" y="-595549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2C19D85A-8F0D-40C0-95D1-4D7A919D73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968" y="-6627727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1BE24CE4-8409-478B-B9BB-F7ED6193AD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441" y="274325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99774CC8-2EED-4E18-B69A-E72F897AD9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206" y="207395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1290735B-253D-47F3-898C-121D9E1EB6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393" y="7346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8C3CC52D-7C13-4AC3-960E-604C138B18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119" y="6062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EA62B67E-84E9-4958-A46F-EE064953DE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52" y="-1274393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C889802B-6C7F-4F06-8801-8A63FCCA5D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15" y="-1946438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55D52290-49CF-41C3-ABBE-207BD3F3F2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982" y="-3283733"/>
              <a:ext cx="107957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9112A1DA-D02C-40C4-8615-56B721687B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2105" y="-395487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1ED28B2B-5A96-4E9A-B3A3-E026F869E6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918" y="-52950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14A2112A-7137-49FF-88B6-F35E5E772D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332" y="-596722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BB7AB415-E223-4DAD-AECB-238E73A97A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823" y="1416096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9C58098C-8F84-4B5D-AB05-61C630A9C7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123" y="746433"/>
              <a:ext cx="10636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EC029ED2-6D9D-44B1-A012-420D81F093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2646" y="-59260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B037BB5E-F123-4B7D-8257-FCD6889F33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22" y="-126819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E26F408E-292C-4EC6-BA82-8EF18BA2AF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451" y="-2602925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31E98EAA-BC4B-4EB3-8FC9-52CFBF1A9F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612" y="-32748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7CA6F4FF-149E-46D7-9A42-7CE2BD9018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844" y="-461165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4EF9AC29-F888-4CEC-ABCB-6801C02CA3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917" y="-5282006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1ECB0CE4-6E21-4504-A87C-E0829191E8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6965" y="-662361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E3604A63-9027-43AE-927A-B3EE3057F6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378" y="-7295838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D5FF4BAD-A715-4886-A25B-340D300ED5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309" y="20749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28EEE8A8-F528-4E37-BE97-841B4EEF12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410" y="140447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5B833FB0-CB9F-44C6-A76C-29FD47E655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429" y="6572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E457246E-58A9-41C0-BB52-C10F102A1B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4148" y="-60336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7EA6CA1E-8B52-4779-8F93-2E9AAEF323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137" y="-194348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8153C994-9F1A-4024-9F4A-3A512688CC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626" y="-2614550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257FF0B9-A51F-47C6-B735-8550ECB1D3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484" y="-3954885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7BE28783-2D7E-4FBD-8EB8-2D95BA4899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347" y="-462240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3723CDA3-FEC4-4923-AB5E-31574F1A95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748" y="-596528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82E936F9-E66C-42F7-9F2B-826B3116C4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161" y="-663750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58F068F1-38C8-4D3E-9436-7433DB85B2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440" y="750947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49F88274-5029-4A42-B303-7CDBB8852E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4434" y="78136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ADA19161-1F4E-40D3-BAB0-82BB67906F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057" y="-126071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DBB878B0-7FE9-46DE-BBDF-CB5E51414D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52" y="-1933955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7139D8DB-6072-418A-AC86-468D8DDDA5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8" y="-3268839"/>
              <a:ext cx="109545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4A35DD35-6A07-4DEC-9CE2-5E8E135F95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816" y="-394435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793285C8-70A1-4709-BFBE-188ACBAFF4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423" y="-528034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3DD1DE1F-2913-4BC5-BCE2-C8BB77778D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533" y="-5947156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E43D2367-A780-4665-9F54-CCA56B5EB8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000" y="-729251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8F0514DB-BDBD-459C-AF70-AFE8870DA6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101" y="-796297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D2184BFC-4BA6-4E8D-A1E7-523E0AA494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95" y="140760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1419A2A1-C516-4CC4-826E-92532817F3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089" y="74029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D12C2A0A-96D3-426B-821A-DE02121ED6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008" y="-60297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DFC16C16-065F-43D5-AD57-8A3618AFEE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978" y="-127364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38F10759-22DA-403D-A461-DCF8AF9DEA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042" y="-260985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9ACE9A10-068D-45A6-A632-04BA8F8E44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945" y="-3279622"/>
              <a:ext cx="107957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5359103D-4CCB-45FE-BC28-E33A4FB75B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894" y="-462299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03D66B71-4204-4B26-95FE-77BBED492B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613" y="-529207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E266899A-2257-4FC9-83F6-9FDE05DC9C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2365" y="-663201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EC734D5B-7DA6-447D-A883-EBF9B12D68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78" y="-730424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C35FE97B-9C03-4BD7-AB53-5046236E4C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287" y="83444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442DF7D5-A23B-41F1-9EF9-02895FE564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073" y="-59087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675BF498-87C8-41B6-BC49-9B486C686E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305" y="-193316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BC6770C4-4CCA-4CC6-AEC8-7D97F05B9F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963" y="-2602067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EF25D6B6-4FA8-4556-A10F-A794585265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500" y="-3938461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8429DB7A-A94A-4622-A15F-49221FFDD8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013" y="-460891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777647D8-875C-477C-A8D3-BD4BB3034D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834" y="-594845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58A535E0-E24C-4C17-9C72-8DEAA6E4FA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759" y="-661891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AD33FF76-4BF0-483B-8837-828D28A1F0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176" y="-795480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B7C48085-5A61-402C-B71C-920D9B6BDE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115" y="-8629603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93B2DD0C-654A-4EC0-AD18-A6BCEC6017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337" y="74007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04B806B5-F8D9-4429-A32F-ED1D92613B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790" y="71102"/>
              <a:ext cx="104781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B995348D-933D-46CA-9423-0265DB4922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182" y="-1268148"/>
              <a:ext cx="10954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8CF62974-6FC6-418E-943A-E34871ACB2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014" y="-194254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B4A32579-8B30-4CAB-928C-E358AD4BDE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347" y="-3277566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38BB4363-3BF9-4BD4-AE23-D88C5C97E7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278" y="-3950193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DF12CCD1-A289-45FD-9AE4-34952D34AB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611" y="-528796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FCA9027D-57B7-45BE-8F0E-A28626625B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131" y="-596058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079A6627-5776-44D8-B749-103805A194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981" y="-729875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4E4792BD-24E9-4577-9292-462DA4CF62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579" y="-7968922"/>
              <a:ext cx="10636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7319DF84-F0E4-474F-9D30-08C96B5E5D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764" y="-58990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F90D6B1F-2C58-417C-B969-DA73AF7737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002" y="-125938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75BE40DB-133D-4095-9E27-4863914951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7975" y="-259371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D74EE3D8-F4F3-4F12-A884-C96454038C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351" y="-3267903"/>
              <a:ext cx="10636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BB4F0FB8-970B-4D62-A3A3-239883E0BD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705" y="-4607947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25819EBC-5348-4FED-8412-82B0D4CA9A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196" y="-5276130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7942A03F-E79F-42BB-8979-5A5C97E32B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329" y="-6614692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DAC07FF8-1EC1-49CB-957D-8EA028877E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001" y="-7286449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0698500E-9233-4029-B2BA-2DCD43713F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027" y="-86273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6DC90C3A-7444-405F-9183-A5AF0F894F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441" y="-9299593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EA2F2773-874E-4A31-B931-D774FAE652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916" y="7138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202A972D-7200-4F04-AAB3-3EE7A2E039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5473" y="-59928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C840BA58-0866-424E-B619-6C5503AAED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2" y="-193803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9BF08CE7-1CC5-4B1A-8118-A64498FFA6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250" y="-260515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EC66F757-4110-4F07-8E3A-F1DE54C4F3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863" y="-394607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2CA6969C-5B39-4380-BEDF-37BEBFDEFE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689" y="-4618305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0E83BDD0-9286-4884-9630-CFB8013209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546" y="-5958639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8DFB5731-8A85-4D00-8A16-994539F9D8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9579" y="-662674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3BA85EA8-9DD3-4EA1-9E0D-79ACC8E237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6" y="-796982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D72DB8AE-167D-4500-8EFC-28FB71D865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805" y="-8639096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D7BA455D-5FE7-48E9-85A5-EC080F9CE4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694" y="-1255665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E46B43D2-8AF5-4E9F-9D5C-46523A7555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28" y="-1923266"/>
              <a:ext cx="10636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42BD6A78-A38E-4104-BED5-B94B524A47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180" y="-3263204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CD5A8567-555F-4E64-869E-7CA481D4D6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6758" y="-393890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9A36CC2E-BC18-4E97-AE80-13E36BB1AB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925" y="-5273203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8F940055-5EFA-48A5-8CB0-E735A03953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879" y="-594810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66173C82-27AD-4FAD-829A-4C82B6D210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258" y="-7283201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D517F1EC-6ACE-4D4E-9D3D-83AE5C80B7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390" y="-7952285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FC01DD47-D4FB-4865-9361-F16B5CEEEE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8" y="-929547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B50BFEB7-DAAB-4F14-9345-A95DA547F4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852" y="-996770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CC93F36A-AE01-4D6F-9E9F-C98371FB96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9158" y="-59614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7AB0DAD6-6C74-433B-AFBA-35976180AB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983" y="-1262875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FFC5A47F-2223-4E57-A9F2-50F4916FD8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4353" y="-260143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8C0B0548-9A5F-49E1-8339-8EB9AF0274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286" y="-32740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270CFF68-FED3-484E-8585-AF8EC8A1A3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899" y="-461498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7CA087AC-3BE9-4F42-A63E-939165FF0B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7031" y="-528406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A4706FCA-2985-4157-8392-B22C80BC98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957" y="-6626751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244FB044-1B91-4C21-9F04-4C3098A196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676" y="-7295834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FCF48ECD-8B06-4742-B2E9-2FF64F4366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008" y="-863360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ADAD2408-7AF1-42FB-B2EE-3C523997D3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7635" y="-930937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8A73597E-3B1C-4028-896D-E8DC3D7FCD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350" y="-1920310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C656D0A9-3C3B-4EDD-A8D6-6CA0431962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967" y="-259405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DF7408F1-B8E2-4EC6-A2E4-38657188AD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612" y="-393359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3706E12E-DEFC-49F2-BB28-4F0A185F2B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026" y="-4605821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360F1A14-144B-43BC-97F7-C55F46275D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085" y="-5939728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42BEE3A4-311C-4183-AE13-EF787AEDCA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183" y="-6615820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DAF58208-26A7-4E78-9C7E-5DB411DB94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2897" y="-795221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719115DE-55D8-4ADE-8221-08F9275344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822" y="-8622673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48F3F9C6-93FA-4F0C-AA4D-34678B72F4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48" y="-996358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A61A345C-96E6-4BE8-A5CE-C4E806BCA2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575" y="-1063483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FA412123-7437-420A-830D-2D5431E153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5193" y="-126505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E0FAF324-BC17-4F88-831C-B6EDB9657D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1669" y="-193471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425ED6E8-DE70-417B-A675-9E14532BAA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351" y="-32723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DC7CAD91-3A1E-45DA-AA11-6A50B519B6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2740" y="-394514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DCC8DD7E-9E7C-458B-8FBB-7709079181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1828" y="-528348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8F9604F5-9FAB-4BF6-9B36-30D556441F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341" y="-5953946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4346E7CB-35AC-4054-A275-5C6E057A2A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674" y="-729171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16AFA2BE-4A7A-4543-9493-A556258C85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881" y="-796532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ECBA6A7E-C755-4A20-AB0F-3FBA8B61B4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419" y="-930171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5E3E37CB-AD12-45B0-AE49-2AAEF07486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557" y="-997296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978400" y="2413352"/>
            <a:ext cx="3003550" cy="4444647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13404326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E1BF2279-9860-4198-A2B5-52C91077787B}"/>
              </a:ext>
            </a:extLst>
          </p:cNvPr>
          <p:cNvGrpSpPr>
            <a:grpSpLocks/>
          </p:cNvGrpSpPr>
          <p:nvPr userDrawn="1"/>
        </p:nvGrpSpPr>
        <p:grpSpPr bwMode="auto">
          <a:xfrm rot="3600000">
            <a:off x="-396081" y="-8951119"/>
            <a:ext cx="16078200" cy="16321088"/>
            <a:chOff x="2727789" y="-10719254"/>
            <a:chExt cx="16077776" cy="16322072"/>
          </a:xfrm>
        </p:grpSpPr>
        <p:sp>
          <p:nvSpPr>
            <p:cNvPr id="4" name="Freeform 176">
              <a:extLst>
                <a:ext uri="{FF2B5EF4-FFF2-40B4-BE49-F238E27FC236}">
                  <a16:creationId xmlns:a16="http://schemas.microsoft.com/office/drawing/2014/main" id="{9E9A02FE-0383-4406-9B37-61BAB7A84D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58" y="274952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C1A98F77-CE88-469B-9B8B-DD8F44467F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158" y="2812713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A6DCAAA-DF3B-47BC-88AF-A009D417DD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46" y="2145999"/>
              <a:ext cx="155267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77B13706-5F72-461D-ABEC-0B48D2E603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926" y="1469426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F5CB0822-1449-412F-B883-4A0AE0D7FE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429" y="79840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5FA76AB4-CC41-4A56-B554-6A3FE506A6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909" y="126356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6C75A093-C284-407E-9B12-6EEE5A7CB7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31" y="-540537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C8F4817D-7125-4F4D-91B4-4B3B6C1704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160" y="-1215523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E18F2CB7-D176-466E-99E8-FFD48DE7C7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976" y="-188831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B78DA7B5-DB29-47CA-84AF-0CB73C5CF5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39" y="-255494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324DA4D9-2EBF-4D4E-BEC6-A766ED6E88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140" y="213920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1944556C-C245-41F0-9203-A98E1A8CAA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515" y="1467686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AA744032-C8AE-4AD9-BB32-4BD1D61626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291" y="79280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6DD72FA3-6321-4683-B90B-B92874AEA7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185" y="12363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3DBAB808-72DF-4F47-9DD4-08382544BB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208" y="-545026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FC33B157-5380-4516-8DC0-3AD0642160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168" y="-1219431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B0210C8D-3342-498B-A659-12457E1990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128" y="-1890662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E563AE70-4852-4AAD-A157-EC06250538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638" y="793719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44B2BF3B-0AB4-4E3D-9BDF-574B6202DB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359" y="1323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A01B63C6-4783-4988-A7F9-F11CACE350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319" y="-5420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9366FBFB-4483-4B81-876E-C9BB320880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989" y="-1213788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4D3A3ED3-984F-4F22-9F3F-7DA979E996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45" y="-1884911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5A56CAC8-1F96-472A-81FD-C57552FF20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658" y="-255783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75BEB415-3AC5-47AD-BD31-2704689582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96" y="-3226791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4BCEA132-B3E9-40EC-A95A-C17D4F8A7A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429" y="-390011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47EC5D2F-CDD4-4618-BAAC-03AFF0A026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8" y="-457007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0F56B6AC-8A8E-487E-B8C7-49658FB60E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411" y="12389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CF4C928C-B5ED-405C-BA27-F597474425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789" y="-552681"/>
              <a:ext cx="155267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5880796D-81FC-4CC3-B229-637079965F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662" y="-121798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631B9625-2814-40A2-BAD8-088802AF6D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41" y="-1894560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679EA001-9D25-479A-95CD-6A5564B4E6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689" y="-2564019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1F8A6D22-3D59-4A73-B0D4-30E02F34BC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751" y="-3233768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61E806FB-F921-4216-BCA8-A81E58887C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733" y="-3907273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6F9830CC-52B8-4BCB-A35B-CEAD99F6F2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122" y="-1222389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25FBF996-6BC1-41DE-9F1D-CF175E5524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193" y="-1883573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7A0FE67F-C9CF-42A9-886F-C733836FC4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566" y="-255522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9FF13BFF-59BC-4F33-8441-69DBB5B957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50" y="-3225850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DE124130-0F4F-48C3-88E9-8FA0AD3382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0" y="-3898666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7160D06D-44B8-43A1-8590-178AC49A92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052" y="-4569315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B1F0D070-27CB-4A82-A29A-8ED8B63960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12" y="-524194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CA78074F-5D80-4047-AA6C-F9FEA1D891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615" y="-5912966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5ABF03D8-BB1F-475B-BF6B-FC489EAAF8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531" y="-658440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313C9428-897B-48BD-98DE-178181410F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69808" y="-1892641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866F77FB-5219-435C-A2DF-CB71F32F1D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518" y="-2565458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95AD35EF-FCCD-4736-9769-9E45FBF7A6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852" y="-3235896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5B24A6EB-13F3-4C32-850E-BAE227D248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562" y="-3908713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3FC5BC0D-E408-492C-A263-FD13BD76BB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103" y="-4577774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E183AD14-35C0-4E31-A702-ABDD1378B2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5582" y="-5249826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55DAE533-C399-415F-B20C-351CFF6B0F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461" y="-5920051"/>
              <a:ext cx="154949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CA0F4290-0010-495E-B4F4-867C0F8618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65" y="-323368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49AA2858-EE14-46FE-817F-80704492DB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461" y="-389902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A2195B46-D910-4720-A3DC-AD51DA8EE5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23" y="-4570544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2B444922-B448-4DF2-829E-58D6B67AB3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216" y="-5241191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5894E99D-A7B3-4CBE-8CFD-0067347C92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550" y="-5914803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9B79559C-FECC-4D38-9D92-A2F07EFAB3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360" y="-6582674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35C58D69-63EB-40FE-A437-6BFE00FADC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20" y="-725707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D8BB4414-C66F-4C5C-AC89-8B33F59940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030" y="-7926721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7C289630-F90F-4240-8146-9551C0B333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72" y="-859895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3899CF1F-C8DD-4D2A-9702-51131F695C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016" y="-390777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id="{3C358B3D-1887-4081-B7D7-9BD9A890D5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454" y="-4576726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id="{61868D58-D868-4C27-BC68-648F40A74C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268" y="-5249650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id="{E9C085A6-288C-4129-8030-10DF0CAD39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748" y="-5921568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id="{DDF6FB54-DC5B-404B-B08A-AC6CB4F7BF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624" y="-6591926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id="{F29B01A2-D206-4076-8445-1C2EC5114C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937" y="-7263263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id="{091A4AFD-8D82-4066-9212-429D80E9F2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607" y="-7937746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D8400A8C-2ACD-47BF-AD4E-73D0B02466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618" y="-5248601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3">
              <a:extLst>
                <a:ext uri="{FF2B5EF4-FFF2-40B4-BE49-F238E27FC236}">
                  <a16:creationId xmlns:a16="http://schemas.microsoft.com/office/drawing/2014/main" id="{C0FFB865-86A1-49EE-AD77-BE903D58EF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7295" y="-5914946"/>
              <a:ext cx="1552669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4">
              <a:extLst>
                <a:ext uri="{FF2B5EF4-FFF2-40B4-BE49-F238E27FC236}">
                  <a16:creationId xmlns:a16="http://schemas.microsoft.com/office/drawing/2014/main" id="{A1E274CE-EDE7-403A-862A-159885DED8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9" y="-6584298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5">
              <a:extLst>
                <a:ext uri="{FF2B5EF4-FFF2-40B4-BE49-F238E27FC236}">
                  <a16:creationId xmlns:a16="http://schemas.microsoft.com/office/drawing/2014/main" id="{B07B734D-82B6-467B-BE4F-F4866670CA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737" y="-7255344"/>
              <a:ext cx="154949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6">
              <a:extLst>
                <a:ext uri="{FF2B5EF4-FFF2-40B4-BE49-F238E27FC236}">
                  <a16:creationId xmlns:a16="http://schemas.microsoft.com/office/drawing/2014/main" id="{85D95BD5-1867-49B4-A26F-0FD02211ED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72" y="-7928955"/>
              <a:ext cx="1549493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7">
              <a:extLst>
                <a:ext uri="{FF2B5EF4-FFF2-40B4-BE49-F238E27FC236}">
                  <a16:creationId xmlns:a16="http://schemas.microsoft.com/office/drawing/2014/main" id="{216BA9A6-1E1F-4F4E-ABC5-ECA1D5E32B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37" y="-8600157"/>
              <a:ext cx="1551082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8">
              <a:extLst>
                <a:ext uri="{FF2B5EF4-FFF2-40B4-BE49-F238E27FC236}">
                  <a16:creationId xmlns:a16="http://schemas.microsoft.com/office/drawing/2014/main" id="{73A4A5CF-C23E-461E-BE8D-8429C718AC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429" y="-927398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9">
              <a:extLst>
                <a:ext uri="{FF2B5EF4-FFF2-40B4-BE49-F238E27FC236}">
                  <a16:creationId xmlns:a16="http://schemas.microsoft.com/office/drawing/2014/main" id="{6C3C18B5-D756-4B3D-B79C-78F5170BFE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89" y="-9942035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80">
              <a:extLst>
                <a:ext uri="{FF2B5EF4-FFF2-40B4-BE49-F238E27FC236}">
                  <a16:creationId xmlns:a16="http://schemas.microsoft.com/office/drawing/2014/main" id="{EF0AFC21-E782-4D84-9F3F-B5D69ED7A2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49" y="-1061644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81">
              <a:extLst>
                <a:ext uri="{FF2B5EF4-FFF2-40B4-BE49-F238E27FC236}">
                  <a16:creationId xmlns:a16="http://schemas.microsoft.com/office/drawing/2014/main" id="{FB7A02EA-353B-473C-BF13-6B4DE54CFE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952" y="-5919039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2">
              <a:extLst>
                <a:ext uri="{FF2B5EF4-FFF2-40B4-BE49-F238E27FC236}">
                  <a16:creationId xmlns:a16="http://schemas.microsoft.com/office/drawing/2014/main" id="{F4326DFE-DB6F-4B90-A692-5B2ECD8877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325" y="-659069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3">
              <a:extLst>
                <a:ext uri="{FF2B5EF4-FFF2-40B4-BE49-F238E27FC236}">
                  <a16:creationId xmlns:a16="http://schemas.microsoft.com/office/drawing/2014/main" id="{19F494BC-4659-4164-9DCB-4EA1EABBED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204" y="-7260917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4">
              <a:extLst>
                <a:ext uri="{FF2B5EF4-FFF2-40B4-BE49-F238E27FC236}">
                  <a16:creationId xmlns:a16="http://schemas.microsoft.com/office/drawing/2014/main" id="{C5BF5E96-9AFA-46D6-8EFE-BC56CC8B17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101" y="-793513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5">
              <a:extLst>
                <a:ext uri="{FF2B5EF4-FFF2-40B4-BE49-F238E27FC236}">
                  <a16:creationId xmlns:a16="http://schemas.microsoft.com/office/drawing/2014/main" id="{A2983F9C-37C6-401B-8460-9DC26FFA34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643" y="-860420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6">
              <a:extLst>
                <a:ext uri="{FF2B5EF4-FFF2-40B4-BE49-F238E27FC236}">
                  <a16:creationId xmlns:a16="http://schemas.microsoft.com/office/drawing/2014/main" id="{C91495ED-A892-4F4D-A59C-C38B4FEAE5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353" y="-927701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7">
              <a:extLst>
                <a:ext uri="{FF2B5EF4-FFF2-40B4-BE49-F238E27FC236}">
                  <a16:creationId xmlns:a16="http://schemas.microsoft.com/office/drawing/2014/main" id="{2C99510D-A30F-42FB-8386-5EE503807C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74" y="-9948432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8">
              <a:extLst>
                <a:ext uri="{FF2B5EF4-FFF2-40B4-BE49-F238E27FC236}">
                  <a16:creationId xmlns:a16="http://schemas.microsoft.com/office/drawing/2014/main" id="{5F332511-072B-497F-983E-EA663E6BED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38" y="4155002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9">
              <a:extLst>
                <a:ext uri="{FF2B5EF4-FFF2-40B4-BE49-F238E27FC236}">
                  <a16:creationId xmlns:a16="http://schemas.microsoft.com/office/drawing/2014/main" id="{70B963C7-108A-46D4-9088-8203B41AFE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561" y="3491755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90">
              <a:extLst>
                <a:ext uri="{FF2B5EF4-FFF2-40B4-BE49-F238E27FC236}">
                  <a16:creationId xmlns:a16="http://schemas.microsoft.com/office/drawing/2014/main" id="{D51EE3D5-43D6-47BD-BB7F-AE2CEF3215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009" y="281282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91">
              <a:extLst>
                <a:ext uri="{FF2B5EF4-FFF2-40B4-BE49-F238E27FC236}">
                  <a16:creationId xmlns:a16="http://schemas.microsoft.com/office/drawing/2014/main" id="{F674BB56-EBFF-4559-A939-FBCEEED5AF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506" y="214673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2">
              <a:extLst>
                <a:ext uri="{FF2B5EF4-FFF2-40B4-BE49-F238E27FC236}">
                  <a16:creationId xmlns:a16="http://schemas.microsoft.com/office/drawing/2014/main" id="{5AE1E08B-CFD4-415A-96F0-20A5F1BBCF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047" y="1474494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3">
              <a:extLst>
                <a:ext uri="{FF2B5EF4-FFF2-40B4-BE49-F238E27FC236}">
                  <a16:creationId xmlns:a16="http://schemas.microsoft.com/office/drawing/2014/main" id="{B8B22AEE-E3DD-4C56-BD0E-D878A23EEF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733" y="80424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4">
              <a:extLst>
                <a:ext uri="{FF2B5EF4-FFF2-40B4-BE49-F238E27FC236}">
                  <a16:creationId xmlns:a16="http://schemas.microsoft.com/office/drawing/2014/main" id="{D23D83EE-15D7-4911-AAD7-418DD7375F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610" y="13084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5">
              <a:extLst>
                <a:ext uri="{FF2B5EF4-FFF2-40B4-BE49-F238E27FC236}">
                  <a16:creationId xmlns:a16="http://schemas.microsoft.com/office/drawing/2014/main" id="{7C5BA6A1-C151-4E64-A617-411F78BAC7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946" y="-53959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6">
              <a:extLst>
                <a:ext uri="{FF2B5EF4-FFF2-40B4-BE49-F238E27FC236}">
                  <a16:creationId xmlns:a16="http://schemas.microsoft.com/office/drawing/2014/main" id="{554F0E60-43C6-41BB-8F1A-32D6A1511B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737" y="-1213419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7">
              <a:extLst>
                <a:ext uri="{FF2B5EF4-FFF2-40B4-BE49-F238E27FC236}">
                  <a16:creationId xmlns:a16="http://schemas.microsoft.com/office/drawing/2014/main" id="{71ACD862-76AC-4DC6-A451-F65BBC3E9E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466" y="3483191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8">
              <a:extLst>
                <a:ext uri="{FF2B5EF4-FFF2-40B4-BE49-F238E27FC236}">
                  <a16:creationId xmlns:a16="http://schemas.microsoft.com/office/drawing/2014/main" id="{60F9108B-66FC-418B-9B70-94349AEFFE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926" y="281196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9">
              <a:extLst>
                <a:ext uri="{FF2B5EF4-FFF2-40B4-BE49-F238E27FC236}">
                  <a16:creationId xmlns:a16="http://schemas.microsoft.com/office/drawing/2014/main" id="{243402B5-7815-413D-8FA6-818ACCA00C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61" y="2141525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100">
              <a:extLst>
                <a:ext uri="{FF2B5EF4-FFF2-40B4-BE49-F238E27FC236}">
                  <a16:creationId xmlns:a16="http://schemas.microsoft.com/office/drawing/2014/main" id="{5EE96E78-8352-4441-8D66-E410252290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077" y="1468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101">
              <a:extLst>
                <a:ext uri="{FF2B5EF4-FFF2-40B4-BE49-F238E27FC236}">
                  <a16:creationId xmlns:a16="http://schemas.microsoft.com/office/drawing/2014/main" id="{9814350A-D526-4CF6-A068-611A0DAAAA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411" y="797873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2">
              <a:extLst>
                <a:ext uri="{FF2B5EF4-FFF2-40B4-BE49-F238E27FC236}">
                  <a16:creationId xmlns:a16="http://schemas.microsoft.com/office/drawing/2014/main" id="{36C95C49-33E9-4A77-A131-BEA42F9426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516" y="12227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3">
              <a:extLst>
                <a:ext uri="{FF2B5EF4-FFF2-40B4-BE49-F238E27FC236}">
                  <a16:creationId xmlns:a16="http://schemas.microsoft.com/office/drawing/2014/main" id="{06548835-FD20-48EC-97B7-C5346F2D84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079" y="-549059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4">
              <a:extLst>
                <a:ext uri="{FF2B5EF4-FFF2-40B4-BE49-F238E27FC236}">
                  <a16:creationId xmlns:a16="http://schemas.microsoft.com/office/drawing/2014/main" id="{F0AD3623-1E79-46FC-B822-58013093F2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89" y="214008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5">
              <a:extLst>
                <a:ext uri="{FF2B5EF4-FFF2-40B4-BE49-F238E27FC236}">
                  <a16:creationId xmlns:a16="http://schemas.microsoft.com/office/drawing/2014/main" id="{4629A9C0-B49E-4681-8863-92DA33F444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249" y="14741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6">
              <a:extLst>
                <a:ext uri="{FF2B5EF4-FFF2-40B4-BE49-F238E27FC236}">
                  <a16:creationId xmlns:a16="http://schemas.microsoft.com/office/drawing/2014/main" id="{2A34EC2E-4F13-48C4-B230-2796E859EA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211" y="802617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7">
              <a:extLst>
                <a:ext uri="{FF2B5EF4-FFF2-40B4-BE49-F238E27FC236}">
                  <a16:creationId xmlns:a16="http://schemas.microsoft.com/office/drawing/2014/main" id="{31C22D01-9DFB-40FE-BA24-356A0B9EDC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193" y="129113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8">
              <a:extLst>
                <a:ext uri="{FF2B5EF4-FFF2-40B4-BE49-F238E27FC236}">
                  <a16:creationId xmlns:a16="http://schemas.microsoft.com/office/drawing/2014/main" id="{712C08D8-2DA4-4363-981A-ADA470F306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774" y="-54103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9">
              <a:extLst>
                <a:ext uri="{FF2B5EF4-FFF2-40B4-BE49-F238E27FC236}">
                  <a16:creationId xmlns:a16="http://schemas.microsoft.com/office/drawing/2014/main" id="{892E7AD8-D710-48F5-BE35-FD2C166B85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57" y="-12145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10">
              <a:extLst>
                <a:ext uri="{FF2B5EF4-FFF2-40B4-BE49-F238E27FC236}">
                  <a16:creationId xmlns:a16="http://schemas.microsoft.com/office/drawing/2014/main" id="{D09D8B5C-3797-4085-B1F2-DE54965F29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901" y="-188529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11">
              <a:extLst>
                <a:ext uri="{FF2B5EF4-FFF2-40B4-BE49-F238E27FC236}">
                  <a16:creationId xmlns:a16="http://schemas.microsoft.com/office/drawing/2014/main" id="{9ACB1BD3-877F-4F3E-A90F-F5AB7F92CF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214" y="-2555043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2">
              <a:extLst>
                <a:ext uri="{FF2B5EF4-FFF2-40B4-BE49-F238E27FC236}">
                  <a16:creationId xmlns:a16="http://schemas.microsoft.com/office/drawing/2014/main" id="{5579D775-BCA5-44F8-B3ED-25608207E3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21" y="-322775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3">
              <a:extLst>
                <a:ext uri="{FF2B5EF4-FFF2-40B4-BE49-F238E27FC236}">
                  <a16:creationId xmlns:a16="http://schemas.microsoft.com/office/drawing/2014/main" id="{D6FAC4FE-F7F3-4353-8A02-16BF83FF4E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425" y="1469649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4">
              <a:extLst>
                <a:ext uri="{FF2B5EF4-FFF2-40B4-BE49-F238E27FC236}">
                  <a16:creationId xmlns:a16="http://schemas.microsoft.com/office/drawing/2014/main" id="{4C2EDC71-DBAF-4EA8-8F53-153417BB90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98" y="797993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5">
              <a:extLst>
                <a:ext uri="{FF2B5EF4-FFF2-40B4-BE49-F238E27FC236}">
                  <a16:creationId xmlns:a16="http://schemas.microsoft.com/office/drawing/2014/main" id="{B477E5A8-4D48-4753-B7BB-84803A6CA1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76" y="125998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6">
              <a:extLst>
                <a:ext uri="{FF2B5EF4-FFF2-40B4-BE49-F238E27FC236}">
                  <a16:creationId xmlns:a16="http://schemas.microsoft.com/office/drawing/2014/main" id="{E628BB39-04F8-4DF4-805E-6163224F4F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05" y="-54898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7">
              <a:extLst>
                <a:ext uri="{FF2B5EF4-FFF2-40B4-BE49-F238E27FC236}">
                  <a16:creationId xmlns:a16="http://schemas.microsoft.com/office/drawing/2014/main" id="{007C44D6-F6B9-4BD1-9008-FCB09C5EE6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139" y="-1217653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8">
              <a:extLst>
                <a:ext uri="{FF2B5EF4-FFF2-40B4-BE49-F238E27FC236}">
                  <a16:creationId xmlns:a16="http://schemas.microsoft.com/office/drawing/2014/main" id="{C5A5A14B-1C24-4575-A82E-C653A83B10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475" y="-189126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9">
              <a:extLst>
                <a:ext uri="{FF2B5EF4-FFF2-40B4-BE49-F238E27FC236}">
                  <a16:creationId xmlns:a16="http://schemas.microsoft.com/office/drawing/2014/main" id="{B9FC33D2-7C0E-45E2-9FA0-524D0D0E14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48" y="-2559744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20">
              <a:extLst>
                <a:ext uri="{FF2B5EF4-FFF2-40B4-BE49-F238E27FC236}">
                  <a16:creationId xmlns:a16="http://schemas.microsoft.com/office/drawing/2014/main" id="{3CAFE08E-EB05-4130-B3C2-9D82A0B36C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817" y="12455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21">
              <a:extLst>
                <a:ext uri="{FF2B5EF4-FFF2-40B4-BE49-F238E27FC236}">
                  <a16:creationId xmlns:a16="http://schemas.microsoft.com/office/drawing/2014/main" id="{4122DF8B-6030-4AF1-9FE9-314AD90276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150" y="-544139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2">
              <a:extLst>
                <a:ext uri="{FF2B5EF4-FFF2-40B4-BE49-F238E27FC236}">
                  <a16:creationId xmlns:a16="http://schemas.microsoft.com/office/drawing/2014/main" id="{5E3F7E88-8A42-4C70-B418-6E896774E5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860" y="-1216956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3">
              <a:extLst>
                <a:ext uri="{FF2B5EF4-FFF2-40B4-BE49-F238E27FC236}">
                  <a16:creationId xmlns:a16="http://schemas.microsoft.com/office/drawing/2014/main" id="{647125DA-63A3-4315-BF9F-FA734EA17D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26" y="-1885040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4">
              <a:extLst>
                <a:ext uri="{FF2B5EF4-FFF2-40B4-BE49-F238E27FC236}">
                  <a16:creationId xmlns:a16="http://schemas.microsoft.com/office/drawing/2014/main" id="{AD0C9737-75A4-4DD6-930A-E5D454919D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212" y="-2557063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5">
              <a:extLst>
                <a:ext uri="{FF2B5EF4-FFF2-40B4-BE49-F238E27FC236}">
                  <a16:creationId xmlns:a16="http://schemas.microsoft.com/office/drawing/2014/main" id="{27B2C382-1C74-4799-9371-FD0A70BFE6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796" y="-3229088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6">
              <a:extLst>
                <a:ext uri="{FF2B5EF4-FFF2-40B4-BE49-F238E27FC236}">
                  <a16:creationId xmlns:a16="http://schemas.microsoft.com/office/drawing/2014/main" id="{86595D18-7BE9-4D35-8675-3558945E19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06" y="-3901905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7">
              <a:extLst>
                <a:ext uri="{FF2B5EF4-FFF2-40B4-BE49-F238E27FC236}">
                  <a16:creationId xmlns:a16="http://schemas.microsoft.com/office/drawing/2014/main" id="{A24146C3-8021-4647-9938-431FB154D0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841" y="-457234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8">
              <a:extLst>
                <a:ext uri="{FF2B5EF4-FFF2-40B4-BE49-F238E27FC236}">
                  <a16:creationId xmlns:a16="http://schemas.microsoft.com/office/drawing/2014/main" id="{63AAA8CD-5B75-41A5-A096-B1BF777627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864" y="-5244181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9">
              <a:extLst>
                <a:ext uri="{FF2B5EF4-FFF2-40B4-BE49-F238E27FC236}">
                  <a16:creationId xmlns:a16="http://schemas.microsoft.com/office/drawing/2014/main" id="{5453A64F-B046-4743-9907-114DED0CB0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152" y="-545878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30">
              <a:extLst>
                <a:ext uri="{FF2B5EF4-FFF2-40B4-BE49-F238E27FC236}">
                  <a16:creationId xmlns:a16="http://schemas.microsoft.com/office/drawing/2014/main" id="{187B861B-9209-44D8-AEFB-B8190FD982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861" y="-1218695"/>
              <a:ext cx="155267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31">
              <a:extLst>
                <a:ext uri="{FF2B5EF4-FFF2-40B4-BE49-F238E27FC236}">
                  <a16:creationId xmlns:a16="http://schemas.microsoft.com/office/drawing/2014/main" id="{0912608C-8E79-4671-AE9C-335A49BDC9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03" y="-1889529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2">
              <a:extLst>
                <a:ext uri="{FF2B5EF4-FFF2-40B4-BE49-F238E27FC236}">
                  <a16:creationId xmlns:a16="http://schemas.microsoft.com/office/drawing/2014/main" id="{1D7FEB59-0909-4E40-8E00-53EF22687B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2" y="-2561977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3">
              <a:extLst>
                <a:ext uri="{FF2B5EF4-FFF2-40B4-BE49-F238E27FC236}">
                  <a16:creationId xmlns:a16="http://schemas.microsoft.com/office/drawing/2014/main" id="{2A9F9AA5-4C74-46CD-9B94-67A6159E91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179" y="-3232202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4">
              <a:extLst>
                <a:ext uri="{FF2B5EF4-FFF2-40B4-BE49-F238E27FC236}">
                  <a16:creationId xmlns:a16="http://schemas.microsoft.com/office/drawing/2014/main" id="{96C4808D-6629-4A80-8E5D-B2147B98BA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865" y="-390562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5">
              <a:extLst>
                <a:ext uri="{FF2B5EF4-FFF2-40B4-BE49-F238E27FC236}">
                  <a16:creationId xmlns:a16="http://schemas.microsoft.com/office/drawing/2014/main" id="{FF65347F-5BCC-4BB7-BFAC-98DAF63D99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6200" y="-4576065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55813F33-C044-4E2E-B6F1-629B1C907E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026" y="-1890572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7">
              <a:extLst>
                <a:ext uri="{FF2B5EF4-FFF2-40B4-BE49-F238E27FC236}">
                  <a16:creationId xmlns:a16="http://schemas.microsoft.com/office/drawing/2014/main" id="{3F77D696-E00B-4EF8-BE51-6E2B2ADFA9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956" y="-2552869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8">
              <a:extLst>
                <a:ext uri="{FF2B5EF4-FFF2-40B4-BE49-F238E27FC236}">
                  <a16:creationId xmlns:a16="http://schemas.microsoft.com/office/drawing/2014/main" id="{E906EC13-7115-4654-B184-A4B33B786A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872" y="-3224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9">
              <a:extLst>
                <a:ext uri="{FF2B5EF4-FFF2-40B4-BE49-F238E27FC236}">
                  <a16:creationId xmlns:a16="http://schemas.microsoft.com/office/drawing/2014/main" id="{5EB6C17F-81A8-497C-BE38-E0F25D97AE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857" y="-389768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40">
              <a:extLst>
                <a:ext uri="{FF2B5EF4-FFF2-40B4-BE49-F238E27FC236}">
                  <a16:creationId xmlns:a16="http://schemas.microsoft.com/office/drawing/2014/main" id="{CD869FB6-31EA-447A-86C4-FE586CCA7B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855" y="-4570131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41">
              <a:extLst>
                <a:ext uri="{FF2B5EF4-FFF2-40B4-BE49-F238E27FC236}">
                  <a16:creationId xmlns:a16="http://schemas.microsoft.com/office/drawing/2014/main" id="{9274FCD3-D9A4-4B8E-9EA7-A249EC3BC6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006" y="-524421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2">
              <a:extLst>
                <a:ext uri="{FF2B5EF4-FFF2-40B4-BE49-F238E27FC236}">
                  <a16:creationId xmlns:a16="http://schemas.microsoft.com/office/drawing/2014/main" id="{699B011A-83AF-4F9F-8C7C-2E6F087F96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443" y="-591317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3">
              <a:extLst>
                <a:ext uri="{FF2B5EF4-FFF2-40B4-BE49-F238E27FC236}">
                  <a16:creationId xmlns:a16="http://schemas.microsoft.com/office/drawing/2014/main" id="{B61DB046-DE13-449C-93D9-EFEBE94332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569" y="-6585120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4">
              <a:extLst>
                <a:ext uri="{FF2B5EF4-FFF2-40B4-BE49-F238E27FC236}">
                  <a16:creationId xmlns:a16="http://schemas.microsoft.com/office/drawing/2014/main" id="{76B71FF3-30F8-443A-A3C6-2F2F94C994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676" y="-7257830"/>
              <a:ext cx="154949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5">
              <a:extLst>
                <a:ext uri="{FF2B5EF4-FFF2-40B4-BE49-F238E27FC236}">
                  <a16:creationId xmlns:a16="http://schemas.microsoft.com/office/drawing/2014/main" id="{B7AC6721-293D-44FF-93A2-B0F8D83BB5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1045" y="-256212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6">
              <a:extLst>
                <a:ext uri="{FF2B5EF4-FFF2-40B4-BE49-F238E27FC236}">
                  <a16:creationId xmlns:a16="http://schemas.microsoft.com/office/drawing/2014/main" id="{4AF83183-C122-463C-AE47-13FC264182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465" y="-3233855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7">
              <a:extLst>
                <a:ext uri="{FF2B5EF4-FFF2-40B4-BE49-F238E27FC236}">
                  <a16:creationId xmlns:a16="http://schemas.microsoft.com/office/drawing/2014/main" id="{207FB473-13B4-4CF2-A724-E683A1EBAF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15" y="-390476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8">
              <a:extLst>
                <a:ext uri="{FF2B5EF4-FFF2-40B4-BE49-F238E27FC236}">
                  <a16:creationId xmlns:a16="http://schemas.microsoft.com/office/drawing/2014/main" id="{5195F379-8797-4621-86B7-EC0A9F8728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053" y="-4576894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9">
              <a:extLst>
                <a:ext uri="{FF2B5EF4-FFF2-40B4-BE49-F238E27FC236}">
                  <a16:creationId xmlns:a16="http://schemas.microsoft.com/office/drawing/2014/main" id="{DF0F6C35-C28C-47C4-ADBA-E542206D2B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035" y="-5250401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50">
              <a:extLst>
                <a:ext uri="{FF2B5EF4-FFF2-40B4-BE49-F238E27FC236}">
                  <a16:creationId xmlns:a16="http://schemas.microsoft.com/office/drawing/2014/main" id="{9ECFF227-3A1A-4DAF-ADD1-4FD0E6BF7A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073" y="-592075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51">
              <a:extLst>
                <a:ext uri="{FF2B5EF4-FFF2-40B4-BE49-F238E27FC236}">
                  <a16:creationId xmlns:a16="http://schemas.microsoft.com/office/drawing/2014/main" id="{6D5EC4C3-0D63-416C-B109-3C6884412C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615" y="-6589820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2">
              <a:extLst>
                <a:ext uri="{FF2B5EF4-FFF2-40B4-BE49-F238E27FC236}">
                  <a16:creationId xmlns:a16="http://schemas.microsoft.com/office/drawing/2014/main" id="{72259C9E-7756-4AED-8D41-B9B7B7B0E8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5898" y="-390453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3">
              <a:extLst>
                <a:ext uri="{FF2B5EF4-FFF2-40B4-BE49-F238E27FC236}">
                  <a16:creationId xmlns:a16="http://schemas.microsoft.com/office/drawing/2014/main" id="{9E2F513E-8D58-4D38-ADB1-C072CF456A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6853" y="-4568976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4">
              <a:extLst>
                <a:ext uri="{FF2B5EF4-FFF2-40B4-BE49-F238E27FC236}">
                  <a16:creationId xmlns:a16="http://schemas.microsoft.com/office/drawing/2014/main" id="{7C169254-31B5-4C94-875D-C21987246D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019" y="-5242006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5">
              <a:extLst>
                <a:ext uri="{FF2B5EF4-FFF2-40B4-BE49-F238E27FC236}">
                  <a16:creationId xmlns:a16="http://schemas.microsoft.com/office/drawing/2014/main" id="{8973CA9D-16C5-47A9-9B70-F1D92EEDFA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147" y="-591381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6">
              <a:extLst>
                <a:ext uri="{FF2B5EF4-FFF2-40B4-BE49-F238E27FC236}">
                  <a16:creationId xmlns:a16="http://schemas.microsoft.com/office/drawing/2014/main" id="{BCFF3B9B-83D9-4758-8874-15BC05AA82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789" y="-658428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7">
              <a:extLst>
                <a:ext uri="{FF2B5EF4-FFF2-40B4-BE49-F238E27FC236}">
                  <a16:creationId xmlns:a16="http://schemas.microsoft.com/office/drawing/2014/main" id="{74B7DF70-F27D-4718-8526-48B636A8C0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940" y="-725836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8">
              <a:extLst>
                <a:ext uri="{FF2B5EF4-FFF2-40B4-BE49-F238E27FC236}">
                  <a16:creationId xmlns:a16="http://schemas.microsoft.com/office/drawing/2014/main" id="{9875539C-550A-4568-B06A-40A5DAA796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627" y="-7928911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9">
              <a:extLst>
                <a:ext uri="{FF2B5EF4-FFF2-40B4-BE49-F238E27FC236}">
                  <a16:creationId xmlns:a16="http://schemas.microsoft.com/office/drawing/2014/main" id="{DD69A7D9-CBD9-438A-BFA1-069D99EC6E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884" y="-860339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60">
              <a:extLst>
                <a:ext uri="{FF2B5EF4-FFF2-40B4-BE49-F238E27FC236}">
                  <a16:creationId xmlns:a16="http://schemas.microsoft.com/office/drawing/2014/main" id="{45467D72-FE1D-49CF-9344-CFD18255CD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197" y="-9274732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61">
              <a:extLst>
                <a:ext uri="{FF2B5EF4-FFF2-40B4-BE49-F238E27FC236}">
                  <a16:creationId xmlns:a16="http://schemas.microsoft.com/office/drawing/2014/main" id="{FD170C50-13E4-4CB7-96EC-A99089B12A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255" y="-457725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2">
              <a:extLst>
                <a:ext uri="{FF2B5EF4-FFF2-40B4-BE49-F238E27FC236}">
                  <a16:creationId xmlns:a16="http://schemas.microsoft.com/office/drawing/2014/main" id="{3A8CC643-88E8-4D3C-8188-90A4555DEA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865" y="-5251839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3">
              <a:extLst>
                <a:ext uri="{FF2B5EF4-FFF2-40B4-BE49-F238E27FC236}">
                  <a16:creationId xmlns:a16="http://schemas.microsoft.com/office/drawing/2014/main" id="{9A1260B3-C2EA-495E-AAA8-B5C7476126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825" y="-5923070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4">
              <a:extLst>
                <a:ext uri="{FF2B5EF4-FFF2-40B4-BE49-F238E27FC236}">
                  <a16:creationId xmlns:a16="http://schemas.microsoft.com/office/drawing/2014/main" id="{3A0FDA42-D68F-47F4-9AB3-527E916D72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491" y="-6592925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5">
              <a:extLst>
                <a:ext uri="{FF2B5EF4-FFF2-40B4-BE49-F238E27FC236}">
                  <a16:creationId xmlns:a16="http://schemas.microsoft.com/office/drawing/2014/main" id="{ADD026EF-550B-4B18-8B61-06ED42A4C2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175" y="-726317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6">
              <a:extLst>
                <a:ext uri="{FF2B5EF4-FFF2-40B4-BE49-F238E27FC236}">
                  <a16:creationId xmlns:a16="http://schemas.microsoft.com/office/drawing/2014/main" id="{BD0EF265-309D-4203-B261-1FA2F1BCAF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5" y="-793816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7">
              <a:extLst>
                <a:ext uri="{FF2B5EF4-FFF2-40B4-BE49-F238E27FC236}">
                  <a16:creationId xmlns:a16="http://schemas.microsoft.com/office/drawing/2014/main" id="{663E0608-5BCC-4F90-8F8B-426424B0B3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265" y="-8609394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8">
              <a:extLst>
                <a:ext uri="{FF2B5EF4-FFF2-40B4-BE49-F238E27FC236}">
                  <a16:creationId xmlns:a16="http://schemas.microsoft.com/office/drawing/2014/main" id="{CC11637F-F1E2-48A1-9EB4-D23BA347CF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825" y="275493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9">
              <a:extLst>
                <a:ext uri="{FF2B5EF4-FFF2-40B4-BE49-F238E27FC236}">
                  <a16:creationId xmlns:a16="http://schemas.microsoft.com/office/drawing/2014/main" id="{D0B11DA1-DABB-4403-9331-B2127C1395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063" y="2085455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70">
              <a:extLst>
                <a:ext uri="{FF2B5EF4-FFF2-40B4-BE49-F238E27FC236}">
                  <a16:creationId xmlns:a16="http://schemas.microsoft.com/office/drawing/2014/main" id="{C76059BC-0F64-4747-8FB8-8ED4FCD75D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982" y="74493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71">
              <a:extLst>
                <a:ext uri="{FF2B5EF4-FFF2-40B4-BE49-F238E27FC236}">
                  <a16:creationId xmlns:a16="http://schemas.microsoft.com/office/drawing/2014/main" id="{DD340780-C4BF-466D-AD18-9675024FA1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977" y="74874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2">
              <a:extLst>
                <a:ext uri="{FF2B5EF4-FFF2-40B4-BE49-F238E27FC236}">
                  <a16:creationId xmlns:a16="http://schemas.microsoft.com/office/drawing/2014/main" id="{D1F24033-C90B-4DDA-AF0B-156EE15AD5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103" y="-126426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3">
              <a:extLst>
                <a:ext uri="{FF2B5EF4-FFF2-40B4-BE49-F238E27FC236}">
                  <a16:creationId xmlns:a16="http://schemas.microsoft.com/office/drawing/2014/main" id="{B3A0F102-996A-43F1-A62E-C897B69DD6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79" y="-19335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4">
              <a:extLst>
                <a:ext uri="{FF2B5EF4-FFF2-40B4-BE49-F238E27FC236}">
                  <a16:creationId xmlns:a16="http://schemas.microsoft.com/office/drawing/2014/main" id="{DA6DC3B3-B49F-4518-90DF-0B4E456783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8168" y="-327545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5">
              <a:extLst>
                <a:ext uri="{FF2B5EF4-FFF2-40B4-BE49-F238E27FC236}">
                  <a16:creationId xmlns:a16="http://schemas.microsoft.com/office/drawing/2014/main" id="{74E4BC27-D02E-4457-8D35-346AB42185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7025" y="-394356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6">
              <a:extLst>
                <a:ext uri="{FF2B5EF4-FFF2-40B4-BE49-F238E27FC236}">
                  <a16:creationId xmlns:a16="http://schemas.microsoft.com/office/drawing/2014/main" id="{2D534392-E203-4A64-A581-9936E70A8A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845" y="-528585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7">
              <a:extLst>
                <a:ext uri="{FF2B5EF4-FFF2-40B4-BE49-F238E27FC236}">
                  <a16:creationId xmlns:a16="http://schemas.microsoft.com/office/drawing/2014/main" id="{04C41CD9-FB55-4EB8-86CF-A49D83452D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6983" y="-595435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8">
              <a:extLst>
                <a:ext uri="{FF2B5EF4-FFF2-40B4-BE49-F238E27FC236}">
                  <a16:creationId xmlns:a16="http://schemas.microsoft.com/office/drawing/2014/main" id="{3810E9B1-D04E-49EF-83CD-015B97DE45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808" y="341839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9F6F78B3-57DF-40C5-9103-AE312AF6BA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553" y="140839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F2B966CD-3F6C-4C26-B20D-44D52EE250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8485" y="73576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06ECAE39-5DD2-46F4-8022-5963644C40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818" y="-59925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4F8B2429-9C94-436F-AE9D-0C50A43740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749" y="-1271877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510D716C-BD14-4AE4-A6D8-14D2B8877C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776" y="-261279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3771AC18-A5BC-4ECA-BC98-3F5ED43316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89" y="-328325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684BE86A-A1A6-47DA-85C5-851AC797F6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0453" y="-462043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56C082A8-BD95-464B-96BC-0F116A73C7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3966" y="-529089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9D620688-E6E6-4378-AE09-A9A5C2280A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291" y="2081961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5C872810-1B66-4EE5-9A7A-EE65DBABAE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087" y="1415337"/>
              <a:ext cx="10636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F9FAEC94-A939-446B-B8F9-6006A8EAD2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007" y="74817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C25B7218-AC88-4642-9EC5-BA728CC4E7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7" y="-597625"/>
              <a:ext cx="10636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6D72607E-1A1D-48CA-BD1E-3B7DBF2AEB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2231" y="-193608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F5DE9345-5803-47C9-BE33-04972FD630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723" y="-2605852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4BE9F31E-1E82-4D97-A880-112A75D629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024" y="-3944994"/>
              <a:ext cx="103193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9B90F6BC-7983-42EF-BEDF-18F8F5CF6F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506" y="-4613894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CE35EDE8-1206-4C94-A3BE-0271CE1BDF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554" y="-595549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85ACC17A-70CB-440B-A6A6-0676AF64E6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968" y="-6627727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90611734-9EB7-4933-8BB4-FB810C2C61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441" y="274325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152AB0B9-223E-44A5-941D-579C06B5A1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206" y="207395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DE7624D0-F262-4AD7-8737-EEAAE5FB53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393" y="7346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F2C67B34-D82B-473B-BD1E-D0A246BFE7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119" y="6062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A9CE5787-D089-4473-9710-FAF6B69D4A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52" y="-1274393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9D469D5C-180C-43D2-9B08-CEFE3F070D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15" y="-1946438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3D74D13C-1584-4E30-A46F-0364251D08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982" y="-3283733"/>
              <a:ext cx="107957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FD22335C-44C2-4616-9370-5E591937F8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2105" y="-395487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719D3A73-9F8C-46DD-AD8D-4DF887AA40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918" y="-52950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90F1E40C-882B-4F8B-8B23-067F248A1E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332" y="-596722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8154748E-8BFF-4A0F-A69E-300E1BF124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823" y="1416096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4AEC7810-6726-476E-A0E9-6B52E9E365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123" y="746433"/>
              <a:ext cx="10636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B9E2EA7F-1EC3-4BFE-AB48-61337096FA8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2646" y="-59260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51874E9C-8981-4CC6-8BB1-EB6B051942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22" y="-126819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52BA167A-3C2C-47D0-848B-F597C58F18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451" y="-2602925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BB346DB0-CE12-4D5C-90CA-9164819F3C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612" y="-32748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568F5051-BE9F-42FE-8CC2-2D70AD2FEC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844" y="-461165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803EB127-0869-4CE1-99D5-779ABDE101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917" y="-5282006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7D52C956-C68B-4159-982E-B6AA71CFC3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6965" y="-662361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A8D64956-B2A4-41FC-8084-13615771F4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378" y="-7295838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3F2A074D-2234-47AB-8421-17CFB070B0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309" y="20749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0DB899AE-046A-4745-93E2-AEC881F02C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410" y="140447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3798163C-C8CC-4D68-9A77-FE6072AD33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429" y="6572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503F0B15-C897-45DB-ACA6-B62841C673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4148" y="-60336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B46DBE89-3A1D-40A6-9A84-964D8B7945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800" y="-194232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E15D851C-C4A9-4C59-98BF-58D8532F43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626" y="-2614550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69877D48-C783-43ED-B709-2CC44AF2CB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484" y="-3954885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043F6BC1-5D61-498F-9AD4-14D3FFE905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347" y="-462240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DFE746D8-78A1-4679-B99D-A9A9EEA39A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748" y="-596528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07925FCC-0E53-4F02-B1F2-5A91A32A0E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161" y="-663750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69268111-545A-4D27-8F73-0DD423BB34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440" y="750947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89855866-F73A-457F-BB0E-5AACCBA53E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4434" y="78136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E3276464-47DA-43D2-9130-83132292A8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057" y="-126071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543FF495-2EBE-42F2-8A72-928465830B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52" y="-1933955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D0AA9BA8-7E61-486B-A26B-D2B2D6B416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8" y="-3268839"/>
              <a:ext cx="109545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844BD375-3CD8-40B3-A6BE-3A73177816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816" y="-394435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1091B9D2-1133-4B0F-8B3E-873BD836EF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423" y="-528034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4E033F5A-B4F4-4720-A6ED-126AD8D3B7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533" y="-5947156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44FCC104-689A-4DAB-9675-C3A39A37EE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000" y="-729251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0347BAD1-E4EC-4749-9E47-541275413B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101" y="-796297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41B4CFC8-D558-4B03-BEBE-64EE5A1F2E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95" y="140760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E91B2A5E-F3E5-47C1-94BC-9D3A6E5276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089" y="74029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3E9A6AFD-CF0C-4256-B930-85FC71BFAE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008" y="-60297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E33658E7-D870-42FF-9FD1-F3A996F387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978" y="-127364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1679985B-3348-47E9-AD07-86CE9EF3D3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042" y="-260985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FD899559-F7D6-49D2-AD12-4EE6995158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945" y="-3279622"/>
              <a:ext cx="107957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95BAEA48-16F2-4A96-BE30-50F4AA5A71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894" y="-462299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1472754F-67B2-4B1A-8E6F-F3F96CCC64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613" y="-529207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109ED407-EC1E-4B33-AAA5-9F6BA8CF71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2365" y="-663201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4854A2D6-5EC0-477A-B92D-AC1DB49BC1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78" y="-730424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D95175EF-B72E-4FA6-8666-9B5407CD1D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287" y="83444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26C456AA-7C13-44BB-B8C1-E6413E1C30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073" y="-59087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1FD7B334-A314-445E-8141-3FAB0D3CDE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549" y="-192983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EDCC604E-7C95-406C-8F8E-7321C028AE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963" y="-2602067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CF943793-F2CD-462E-80A7-7AF80DF85C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500" y="-3938461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950D6411-AC38-41E5-864B-CB13061123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013" y="-460891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58A9DD33-FC65-4873-8BCA-15F67BAAD7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834" y="-594845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40DEE6A5-CADA-489D-8E32-E3F146B5F2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759" y="-661891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8FDC0CE8-F3C7-48B1-9D8F-152A4D57D9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176" y="-795480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C4C8EEBE-B6FA-44C1-8A52-7946F26AAA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115" y="-8629603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AF24FE46-75CF-4BEC-B793-94FE3E96F7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337" y="74007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BC147F07-E030-4EA8-84F6-10BF4BFBE1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790" y="71102"/>
              <a:ext cx="104781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8BBAE3F6-1EC1-4521-9E21-E2F486823E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182" y="-1268148"/>
              <a:ext cx="10954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D8E6B37B-D5A0-4DB1-9368-7B3AD25365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465" y="-193784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33A3F6FF-9721-4C00-B015-0F65A6B424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347" y="-3277566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ED4D04FC-E383-430B-B968-E714F3E805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278" y="-3950193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FC7E309F-0386-4453-B003-656D9570F5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611" y="-528796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F5132231-1EC6-4A17-9094-F740D0DA32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131" y="-596058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B63B028C-8B10-44D2-ADA3-35A0D6DBCA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981" y="-729875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A1682BBA-9B69-40DA-8641-2753B58C3E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579" y="-7968922"/>
              <a:ext cx="10636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F6B31077-7340-4071-912B-48F6796988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764" y="-58990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A57191AB-8E8F-44EF-87DE-E353FDD30B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002" y="-125938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6B4C47DC-422D-4D0A-BD4F-025A78ABEE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7975" y="-259371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7B9DAC7A-A7BD-408D-936A-F8727C7EA5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351" y="-3267903"/>
              <a:ext cx="10636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982AEECD-6E47-47D5-8D25-B77C13A4A4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705" y="-4607947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D0795796-6019-44B6-AE4B-178DF5F75E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196" y="-5276130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830EDAB2-076F-44BA-AA6D-705E2BF20D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329" y="-6614692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7B30332D-0292-4662-9082-E0944A8AC6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001" y="-7286449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5854C4FB-D5CD-4113-8E25-231475BBBC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027" y="-86273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4A2A188F-090C-4CB4-A9B6-6C2DB6D3CC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441" y="-9299593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D06E81CE-57C0-44C9-A3CF-4192A10F31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916" y="7138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358F1BAE-E2C3-49AE-AD4A-31CC5B8609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5473" y="-59928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53B2C25F-930B-4A49-A1F2-3349B3A77F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7155" y="-193687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9619F8D2-DD92-4D41-B827-AF12D5A80D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250" y="-260515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F1A2E752-F68A-4A02-91BD-F2F970907A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863" y="-394607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8BBD7128-4C4D-4EBD-AE5E-010A46BE32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689" y="-4618305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6B17FAD0-E866-4783-8596-FC6B26531E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546" y="-5958639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1AD97C6E-ED68-4E2B-A9A2-161D2D2F6C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9579" y="-662674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4F9F16CE-010B-4533-805E-3C0A9FEB6C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6" y="-796982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7573E421-CCE5-4C6E-A49D-0E07ACBCC5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805" y="-8639096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641BC395-C218-4CF9-A9D6-CA9723C5BC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694" y="-1255665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4EBF197F-87BE-40A4-9EB3-873DC983B9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28" y="-1923266"/>
              <a:ext cx="10636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263D40C9-ED66-477E-9012-5FCAE2C70A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180" y="-3263204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93A08C21-53E1-4C07-8F6E-36A4F86D28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6758" y="-393890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4B12F317-B533-4FF9-87C7-EE273AC16B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925" y="-5273203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ECD95D9C-0D91-4629-BE73-35BCABD80A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879" y="-594810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19F8ACB4-59F4-43BE-8AD5-FD9385DB3C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258" y="-7283201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A9827AFB-EFBE-470D-92D5-8ABA73D9B7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390" y="-7952285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5B4648CB-A3F4-43ED-97EF-F5FA543B31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8" y="-929547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5DCFB190-5629-48A2-81DD-E8F232D035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852" y="-996770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01138D4C-CC63-4E2A-9DC6-08B20F13EC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9158" y="-59614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2A037B5E-74D3-49D5-ABE2-F440C17DC6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983" y="-1262875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C05E0465-9615-4ED8-9434-CE63835F8A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4353" y="-260143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CC78C37F-8329-447A-B5D4-CA9C17151C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286" y="-32740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AFA47827-3FC4-4D57-A448-378C964C60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899" y="-461498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61572AB6-C050-461F-83F3-A596288399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7031" y="-528406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DFE4CA36-2E18-4B7B-AB19-87280E4F89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957" y="-6626751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8A89F797-5DD1-4CA0-B488-97BD7E3347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676" y="-7295834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2BFB2717-3009-4E6D-8D9E-46A2DBB8A2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008" y="-863360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213C6084-1D2E-45E6-A94D-D8D848CB93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7635" y="-930937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621339A7-76D5-43FF-A01C-6AE0901ED3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5219" y="-1917774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E1006494-D95E-4279-860A-8DB3894941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967" y="-259405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6115992E-78F6-4EE9-AAEA-AF3B72E5EF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612" y="-393359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B74AC255-5264-41A8-B482-8376767421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026" y="-4605821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57D59581-3E83-48DB-AE22-E1FA816B53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085" y="-5939728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92485981-6008-4D40-AEDC-96934667CB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183" y="-6615820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E353DDD4-96D4-4EB6-9CD8-7400684FAB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2897" y="-795221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A642D834-D779-4CA6-979A-C6D66ECB51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822" y="-8622673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DA0627AC-7831-4E81-A7D3-4B57993B50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48" y="-996358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B0C0CC1B-9498-4CD2-A11A-B6FA3972DA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575" y="-1063483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073A78AC-5D60-457F-985F-E0503C10E1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5193" y="-126505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4230D797-58E1-486F-843C-4033542C03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7913" y="-193138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5EB1E700-5DA1-4926-93EE-A824BAD061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351" y="-32723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E06CAD6E-3293-4FB5-A913-FD4EDE3062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2740" y="-394514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E35CA929-17D5-45FD-B1A4-CEAFA56C57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1828" y="-528348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72C20F0A-6FC5-4D10-9EE6-924ACD2E3A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341" y="-5953946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B2CBA054-2224-47C2-9EFF-4EA7E100AB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674" y="-729171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816B1A2F-C7C4-4448-9B0B-7B1F76D0E9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881" y="-796532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8C9A7899-4971-4DF7-95B8-AD4CCFABDC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419" y="-930171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1545CF10-1240-4788-A3A2-FA01233F55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557" y="-997296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6172200" y="1123950"/>
            <a:ext cx="6019800" cy="46101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8368505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97510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975100" y="0"/>
            <a:ext cx="397510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76358518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7">
            <a:extLst>
              <a:ext uri="{FF2B5EF4-FFF2-40B4-BE49-F238E27FC236}">
                <a16:creationId xmlns:a16="http://schemas.microsoft.com/office/drawing/2014/main" id="{EF80F92E-9F2A-484E-A083-38A00E47F6D9}"/>
              </a:ext>
            </a:extLst>
          </p:cNvPr>
          <p:cNvGrpSpPr>
            <a:grpSpLocks/>
          </p:cNvGrpSpPr>
          <p:nvPr userDrawn="1"/>
        </p:nvGrpSpPr>
        <p:grpSpPr bwMode="auto">
          <a:xfrm rot="3600000">
            <a:off x="8709819" y="-6550819"/>
            <a:ext cx="16078200" cy="16321088"/>
            <a:chOff x="2727789" y="-10719254"/>
            <a:chExt cx="16077776" cy="16322072"/>
          </a:xfrm>
        </p:grpSpPr>
        <p:sp>
          <p:nvSpPr>
            <p:cNvPr id="11" name="Freeform 176">
              <a:extLst>
                <a:ext uri="{FF2B5EF4-FFF2-40B4-BE49-F238E27FC236}">
                  <a16:creationId xmlns:a16="http://schemas.microsoft.com/office/drawing/2014/main" id="{D85F75F3-4FFB-4E13-A8EB-8E6CC4FA2D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58" y="274952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241FC0EC-695B-44F9-BCB6-8A2465F6C7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158" y="2812713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6B9099D8-47D4-48A6-AFD0-800D16A95E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47" y="2146000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B20A9A86-99B6-494B-A993-AC78619128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926" y="1469426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95800AD3-AB29-4A6F-B1B5-EBD7697CFD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429" y="79840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D02337B6-BD3A-462E-9891-EB6D0AD6B2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909" y="126356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E91AA97B-10FE-44F8-B936-3B80D09838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31" y="-540537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EA417E84-B697-4F0F-9726-26D48B864E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160" y="-1215523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A2814EE4-D8D2-4FCF-AB64-5D3658ACF6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976" y="-188831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E769DF52-DA4D-4CDC-90C7-5BCB0FCBD7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0664" y="-25588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C1D0B0DD-8925-443A-84F2-442CE39010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140" y="213920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4CF3D765-475B-4CC7-AFE7-EE1F623560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515" y="1467686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B4FDD7CC-A0A2-4A36-BACC-072728D351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291" y="79280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65BD8558-5CB0-4432-B956-23EE624AAD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185" y="12363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085367EE-5730-4DD4-A721-B49AFA99BF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208" y="-545026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DD91B72-2A16-414D-BFAF-E5E9B179F6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168" y="-1219431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999A7D2B-6CAD-4F76-9E30-2FB694AC83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128" y="-1890662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9213A7B-EA1B-4245-8185-2ED3060756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639" y="793720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3906EE8F-347E-49A7-93B3-E318DA8C72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359" y="1323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D4EA6820-CA06-43AD-A7AA-3DA627198D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319" y="-5420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BF8B3FB5-C578-4219-9D65-B80158EB7C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988" y="-1213788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026E717F-F271-4EFA-A81F-3C0DE5779C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45" y="-1884911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09DA4951-6DEE-466E-A6ED-A9E9BCBC5F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658" y="-255783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7B3445E6-C504-40AC-A8F9-A7081DC6AB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96" y="-3226791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51A0EACA-30CC-438C-887C-A3E5259BE3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347" y="-389910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E3D3DBDE-06FF-4872-8D96-5DCEA7AD53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8454" y="-457181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171CA292-9B28-4698-A131-151EE67330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411" y="12389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796EA17F-4143-4B1D-A8E0-6CF28EF474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790" y="-552680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BBAACB0E-FA67-457E-9581-23160F0D30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662" y="-121798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E8B9EB72-15A0-4EDA-B8BA-1A4952443F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41" y="-1894560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68C21A4B-BD43-45AD-809D-9AD9079B6E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689" y="-2564019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C39A23A3-A5DB-4D41-B332-22E54B24C3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751" y="-3233768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BA9B782E-EC41-425A-889F-785521B992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733" y="-3907273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6FDC06D5-7849-4E82-BFB7-E787092300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122" y="-1222388"/>
              <a:ext cx="1549494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49207A9E-1A93-4623-A05D-942C10DD02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193" y="-1883573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E5962371-7479-4DC3-8556-68A9DAB6E9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527" y="-2557185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C30146B9-1851-4349-9565-47E3FD1669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50" y="-3225850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3E5D0E55-4468-4E7B-A70D-690A4B314F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0" y="-3898666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E3ACC42F-7A69-4E26-B129-366D7F7529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052" y="-4569316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06153BAD-19F2-4725-8808-BD1F9A72A4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12" y="-524194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BC21B457-8779-4C05-99EF-5B284A6E6F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615" y="-5912966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CC3D1AD2-02EC-4B2D-AEC7-6CB0BAAC40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531" y="-658440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B684FBB0-2AFB-42C0-82BD-49CC9B5401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69808" y="-1892642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C71ED0FC-00EA-44E4-8D10-FD484690B4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518" y="-2565458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77223B4C-00CA-44A1-9E65-EEBB5A321A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853" y="-3235895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8448E524-0C04-44C3-A7CB-DE5F6B5853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563" y="-3908712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5B56BDB7-6308-45D1-9122-699E0CCE5F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103" y="-4577774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81CE30B9-9D1F-44AB-A9CD-169AF24397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5582" y="-5249826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A661E6AC-8341-4984-89C8-885C38B91C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461" y="-5920051"/>
              <a:ext cx="154949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6EDCC3F2-5DFF-4FF9-9250-6069E155E2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65" y="-323368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E744E0E8-3F56-4B9D-A2A6-C1F61B9785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379" y="-389801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A261CBC0-20A3-4C8B-8AC3-995F57B879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23" y="-4570544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320C4CE9-0CF0-48A3-B857-41AA200565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216" y="-5241191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5A943137-2572-42A3-9273-B702998104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550" y="-5914803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C99BC122-E2B7-42A5-827F-49443CF9AE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360" y="-6582674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443B9724-B6C1-46DA-BB20-844233B2ED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20" y="-7257080"/>
              <a:ext cx="155267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77EC9358-C4E3-4CF4-A92A-C9552B763D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030" y="-7926722"/>
              <a:ext cx="155267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6A8B0289-7966-49E3-BE13-2B235ABE34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72" y="-859895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5">
              <a:extLst>
                <a:ext uri="{FF2B5EF4-FFF2-40B4-BE49-F238E27FC236}">
                  <a16:creationId xmlns:a16="http://schemas.microsoft.com/office/drawing/2014/main" id="{49DC577E-1743-4CC5-8A1C-2B5DDB25E4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016" y="-390777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66">
              <a:extLst>
                <a:ext uri="{FF2B5EF4-FFF2-40B4-BE49-F238E27FC236}">
                  <a16:creationId xmlns:a16="http://schemas.microsoft.com/office/drawing/2014/main" id="{8A91EF7E-897D-4C59-9E7B-9272DA65E3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454" y="-4576726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67">
              <a:extLst>
                <a:ext uri="{FF2B5EF4-FFF2-40B4-BE49-F238E27FC236}">
                  <a16:creationId xmlns:a16="http://schemas.microsoft.com/office/drawing/2014/main" id="{63F73C0A-5922-4831-B577-69D6B00606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267" y="-524965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68">
              <a:extLst>
                <a:ext uri="{FF2B5EF4-FFF2-40B4-BE49-F238E27FC236}">
                  <a16:creationId xmlns:a16="http://schemas.microsoft.com/office/drawing/2014/main" id="{81A0675D-5C50-4A45-88F1-0C6E202D32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748" y="-5921568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69">
              <a:extLst>
                <a:ext uri="{FF2B5EF4-FFF2-40B4-BE49-F238E27FC236}">
                  <a16:creationId xmlns:a16="http://schemas.microsoft.com/office/drawing/2014/main" id="{93B4F573-D3FB-4C98-8061-33622B10BC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624" y="-6591926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0">
              <a:extLst>
                <a:ext uri="{FF2B5EF4-FFF2-40B4-BE49-F238E27FC236}">
                  <a16:creationId xmlns:a16="http://schemas.microsoft.com/office/drawing/2014/main" id="{B78CC74E-BE5A-4C66-A6CC-B287F96259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938" y="-7263263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1">
              <a:extLst>
                <a:ext uri="{FF2B5EF4-FFF2-40B4-BE49-F238E27FC236}">
                  <a16:creationId xmlns:a16="http://schemas.microsoft.com/office/drawing/2014/main" id="{44A55671-38B5-49E3-A682-4086922F0B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607" y="-7937746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2">
              <a:extLst>
                <a:ext uri="{FF2B5EF4-FFF2-40B4-BE49-F238E27FC236}">
                  <a16:creationId xmlns:a16="http://schemas.microsoft.com/office/drawing/2014/main" id="{DD8F863C-D9F3-4526-B765-20FAFF3BC2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618" y="-5248601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3">
              <a:extLst>
                <a:ext uri="{FF2B5EF4-FFF2-40B4-BE49-F238E27FC236}">
                  <a16:creationId xmlns:a16="http://schemas.microsoft.com/office/drawing/2014/main" id="{8F0CA5B1-FE67-4FC9-B92B-05EB034601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7295" y="-5914946"/>
              <a:ext cx="1552669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4">
              <a:extLst>
                <a:ext uri="{FF2B5EF4-FFF2-40B4-BE49-F238E27FC236}">
                  <a16:creationId xmlns:a16="http://schemas.microsoft.com/office/drawing/2014/main" id="{368AC85D-7125-4155-839B-F5DD7A1EFA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9" y="-6584298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5">
              <a:extLst>
                <a:ext uri="{FF2B5EF4-FFF2-40B4-BE49-F238E27FC236}">
                  <a16:creationId xmlns:a16="http://schemas.microsoft.com/office/drawing/2014/main" id="{C0259F89-6ED0-4E83-86FF-54A7161D80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737" y="-7255344"/>
              <a:ext cx="154949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76">
              <a:extLst>
                <a:ext uri="{FF2B5EF4-FFF2-40B4-BE49-F238E27FC236}">
                  <a16:creationId xmlns:a16="http://schemas.microsoft.com/office/drawing/2014/main" id="{1F8826A3-3FA4-44F9-961D-A2D32788EB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72" y="-7928955"/>
              <a:ext cx="1549493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77">
              <a:extLst>
                <a:ext uri="{FF2B5EF4-FFF2-40B4-BE49-F238E27FC236}">
                  <a16:creationId xmlns:a16="http://schemas.microsoft.com/office/drawing/2014/main" id="{6417B9AD-87DA-441D-8F14-8D7F6F58B9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37" y="-8600157"/>
              <a:ext cx="1551082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86627A92-94F6-4D94-A908-EC3A41839A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429" y="-927398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79">
              <a:extLst>
                <a:ext uri="{FF2B5EF4-FFF2-40B4-BE49-F238E27FC236}">
                  <a16:creationId xmlns:a16="http://schemas.microsoft.com/office/drawing/2014/main" id="{45A24DE3-0535-42AD-B3CA-AD45E78710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89" y="-9942035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0">
              <a:extLst>
                <a:ext uri="{FF2B5EF4-FFF2-40B4-BE49-F238E27FC236}">
                  <a16:creationId xmlns:a16="http://schemas.microsoft.com/office/drawing/2014/main" id="{DB41557E-6987-4EA2-9824-0D6B3D216D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49" y="-1061644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1">
              <a:extLst>
                <a:ext uri="{FF2B5EF4-FFF2-40B4-BE49-F238E27FC236}">
                  <a16:creationId xmlns:a16="http://schemas.microsoft.com/office/drawing/2014/main" id="{31E8DD3C-F579-4457-86E5-776A1F1E2A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952" y="-5919039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2">
              <a:extLst>
                <a:ext uri="{FF2B5EF4-FFF2-40B4-BE49-F238E27FC236}">
                  <a16:creationId xmlns:a16="http://schemas.microsoft.com/office/drawing/2014/main" id="{D0CFE98E-018C-456A-A482-D146166879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325" y="-659069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3">
              <a:extLst>
                <a:ext uri="{FF2B5EF4-FFF2-40B4-BE49-F238E27FC236}">
                  <a16:creationId xmlns:a16="http://schemas.microsoft.com/office/drawing/2014/main" id="{EA0F673E-0073-4740-8DF1-7A64992C38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204" y="-7260917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B9C1C877-3D25-4C7B-BB28-FFCBE1DD4A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101" y="-793513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3F09DB72-F4B4-4B15-9BE8-77515DF8DF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643" y="-860420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095C0B4B-D713-47CD-AAC2-8DED53E066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353" y="-927701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868A91F2-2305-4D70-B53C-1214B5A206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74" y="-9948432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77D2328D-EC46-4452-88DD-7771890261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38" y="4155002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A76B0324-1EBA-4813-89F9-D9E0D360DE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561" y="3491755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FC6E9D41-7712-4277-88CE-FCB8FFA5EB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009" y="281282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CDAA923A-6228-4390-AC83-01110592AA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506" y="214673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BE7A4651-2D71-455C-91A9-8625060D3A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047" y="1474494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3">
              <a:extLst>
                <a:ext uri="{FF2B5EF4-FFF2-40B4-BE49-F238E27FC236}">
                  <a16:creationId xmlns:a16="http://schemas.microsoft.com/office/drawing/2014/main" id="{AECB1A1E-FAF6-4981-BF90-BFFC098E1A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733" y="80424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4">
              <a:extLst>
                <a:ext uri="{FF2B5EF4-FFF2-40B4-BE49-F238E27FC236}">
                  <a16:creationId xmlns:a16="http://schemas.microsoft.com/office/drawing/2014/main" id="{6BC1AF3B-586B-4A45-B684-FCEE06A552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610" y="13084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5">
              <a:extLst>
                <a:ext uri="{FF2B5EF4-FFF2-40B4-BE49-F238E27FC236}">
                  <a16:creationId xmlns:a16="http://schemas.microsoft.com/office/drawing/2014/main" id="{38664B2D-01F6-4FC3-811F-9CC48B0D95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946" y="-53959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96">
              <a:extLst>
                <a:ext uri="{FF2B5EF4-FFF2-40B4-BE49-F238E27FC236}">
                  <a16:creationId xmlns:a16="http://schemas.microsoft.com/office/drawing/2014/main" id="{044C96FA-7471-426F-925D-750BBA46EC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737" y="-1213419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97">
              <a:extLst>
                <a:ext uri="{FF2B5EF4-FFF2-40B4-BE49-F238E27FC236}">
                  <a16:creationId xmlns:a16="http://schemas.microsoft.com/office/drawing/2014/main" id="{08C377E7-62CF-40B9-9152-950E6621E1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466" y="3483191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98">
              <a:extLst>
                <a:ext uri="{FF2B5EF4-FFF2-40B4-BE49-F238E27FC236}">
                  <a16:creationId xmlns:a16="http://schemas.microsoft.com/office/drawing/2014/main" id="{977060A3-E9C2-476B-AFD9-2422DBB682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926" y="281196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99">
              <a:extLst>
                <a:ext uri="{FF2B5EF4-FFF2-40B4-BE49-F238E27FC236}">
                  <a16:creationId xmlns:a16="http://schemas.microsoft.com/office/drawing/2014/main" id="{85B99E21-894A-4C33-B2D6-B57978FBE1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61" y="2141525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0">
              <a:extLst>
                <a:ext uri="{FF2B5EF4-FFF2-40B4-BE49-F238E27FC236}">
                  <a16:creationId xmlns:a16="http://schemas.microsoft.com/office/drawing/2014/main" id="{A26BA347-B20F-409A-8BA7-9A4B7A350B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077" y="1468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1">
              <a:extLst>
                <a:ext uri="{FF2B5EF4-FFF2-40B4-BE49-F238E27FC236}">
                  <a16:creationId xmlns:a16="http://schemas.microsoft.com/office/drawing/2014/main" id="{E64A2EF9-1FCE-4662-B42E-3B90195459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411" y="797873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2">
              <a:extLst>
                <a:ext uri="{FF2B5EF4-FFF2-40B4-BE49-F238E27FC236}">
                  <a16:creationId xmlns:a16="http://schemas.microsoft.com/office/drawing/2014/main" id="{B84F134C-51B9-4509-9294-E6838D7BA2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516" y="12227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3">
              <a:extLst>
                <a:ext uri="{FF2B5EF4-FFF2-40B4-BE49-F238E27FC236}">
                  <a16:creationId xmlns:a16="http://schemas.microsoft.com/office/drawing/2014/main" id="{9F2D9EAE-FEDC-4FD8-912D-7EA2974E5A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079" y="-549059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4">
              <a:extLst>
                <a:ext uri="{FF2B5EF4-FFF2-40B4-BE49-F238E27FC236}">
                  <a16:creationId xmlns:a16="http://schemas.microsoft.com/office/drawing/2014/main" id="{E1856805-720A-4FCB-9A6C-129C1F47F8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89" y="214008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5">
              <a:extLst>
                <a:ext uri="{FF2B5EF4-FFF2-40B4-BE49-F238E27FC236}">
                  <a16:creationId xmlns:a16="http://schemas.microsoft.com/office/drawing/2014/main" id="{7F583385-B105-4570-BF32-A270E8E162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248" y="1474137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06">
              <a:extLst>
                <a:ext uri="{FF2B5EF4-FFF2-40B4-BE49-F238E27FC236}">
                  <a16:creationId xmlns:a16="http://schemas.microsoft.com/office/drawing/2014/main" id="{70C6FEBB-2694-4BB5-A928-74280DFB5B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211" y="802617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07">
              <a:extLst>
                <a:ext uri="{FF2B5EF4-FFF2-40B4-BE49-F238E27FC236}">
                  <a16:creationId xmlns:a16="http://schemas.microsoft.com/office/drawing/2014/main" id="{5E20BAD9-8524-45E3-8991-F4EB036A0C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193" y="129112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08">
              <a:extLst>
                <a:ext uri="{FF2B5EF4-FFF2-40B4-BE49-F238E27FC236}">
                  <a16:creationId xmlns:a16="http://schemas.microsoft.com/office/drawing/2014/main" id="{1E8EF165-C0C4-4986-9683-3AEF48BC08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774" y="-54103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09">
              <a:extLst>
                <a:ext uri="{FF2B5EF4-FFF2-40B4-BE49-F238E27FC236}">
                  <a16:creationId xmlns:a16="http://schemas.microsoft.com/office/drawing/2014/main" id="{1B6B6314-BDBB-4B98-97DA-43B383D9E1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57" y="-12145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0">
              <a:extLst>
                <a:ext uri="{FF2B5EF4-FFF2-40B4-BE49-F238E27FC236}">
                  <a16:creationId xmlns:a16="http://schemas.microsoft.com/office/drawing/2014/main" id="{087E3D04-A153-4624-BC47-0F4EB1626C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901" y="-188529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1">
              <a:extLst>
                <a:ext uri="{FF2B5EF4-FFF2-40B4-BE49-F238E27FC236}">
                  <a16:creationId xmlns:a16="http://schemas.microsoft.com/office/drawing/2014/main" id="{1EA9392A-051A-42ED-8795-F1142690DF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214" y="-2555043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2">
              <a:extLst>
                <a:ext uri="{FF2B5EF4-FFF2-40B4-BE49-F238E27FC236}">
                  <a16:creationId xmlns:a16="http://schemas.microsoft.com/office/drawing/2014/main" id="{98C8704A-BF82-4161-AC33-D3A5BBAD59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21" y="-322775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3">
              <a:extLst>
                <a:ext uri="{FF2B5EF4-FFF2-40B4-BE49-F238E27FC236}">
                  <a16:creationId xmlns:a16="http://schemas.microsoft.com/office/drawing/2014/main" id="{99A0C6EA-7785-4039-B295-6AE60682B2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425" y="1469649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4">
              <a:extLst>
                <a:ext uri="{FF2B5EF4-FFF2-40B4-BE49-F238E27FC236}">
                  <a16:creationId xmlns:a16="http://schemas.microsoft.com/office/drawing/2014/main" id="{96EAB321-2C46-49A2-A4AD-D5D3BC4439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98" y="797993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5">
              <a:extLst>
                <a:ext uri="{FF2B5EF4-FFF2-40B4-BE49-F238E27FC236}">
                  <a16:creationId xmlns:a16="http://schemas.microsoft.com/office/drawing/2014/main" id="{5FC205B3-0D44-4F1A-BFC6-4088A17963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76" y="125998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16">
              <a:extLst>
                <a:ext uri="{FF2B5EF4-FFF2-40B4-BE49-F238E27FC236}">
                  <a16:creationId xmlns:a16="http://schemas.microsoft.com/office/drawing/2014/main" id="{B3AF36E5-F0BB-4CA5-8425-27EBF96EA7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05" y="-54898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17">
              <a:extLst>
                <a:ext uri="{FF2B5EF4-FFF2-40B4-BE49-F238E27FC236}">
                  <a16:creationId xmlns:a16="http://schemas.microsoft.com/office/drawing/2014/main" id="{E431CB4A-7AAA-4C67-BBC2-24C8E7E50F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139" y="-1217653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18">
              <a:extLst>
                <a:ext uri="{FF2B5EF4-FFF2-40B4-BE49-F238E27FC236}">
                  <a16:creationId xmlns:a16="http://schemas.microsoft.com/office/drawing/2014/main" id="{0507FCD4-D025-4261-A8DC-D3E8F04936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475" y="-189126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19">
              <a:extLst>
                <a:ext uri="{FF2B5EF4-FFF2-40B4-BE49-F238E27FC236}">
                  <a16:creationId xmlns:a16="http://schemas.microsoft.com/office/drawing/2014/main" id="{CB6831EE-B026-488B-BFD9-CCF0935032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48" y="-2559744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0">
              <a:extLst>
                <a:ext uri="{FF2B5EF4-FFF2-40B4-BE49-F238E27FC236}">
                  <a16:creationId xmlns:a16="http://schemas.microsoft.com/office/drawing/2014/main" id="{006469DA-F82B-4D53-914C-1AD5748FA4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817" y="12455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1">
              <a:extLst>
                <a:ext uri="{FF2B5EF4-FFF2-40B4-BE49-F238E27FC236}">
                  <a16:creationId xmlns:a16="http://schemas.microsoft.com/office/drawing/2014/main" id="{B45DB202-1912-467F-831F-9CCA0620E2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150" y="-544138"/>
              <a:ext cx="1549494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2">
              <a:extLst>
                <a:ext uri="{FF2B5EF4-FFF2-40B4-BE49-F238E27FC236}">
                  <a16:creationId xmlns:a16="http://schemas.microsoft.com/office/drawing/2014/main" id="{85395120-3BE4-4578-A239-51B3E5D0A2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860" y="-1216955"/>
              <a:ext cx="1549494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3">
              <a:extLst>
                <a:ext uri="{FF2B5EF4-FFF2-40B4-BE49-F238E27FC236}">
                  <a16:creationId xmlns:a16="http://schemas.microsoft.com/office/drawing/2014/main" id="{9D16916D-F8EC-401D-82E0-151C1F1F8D7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26" y="-1885040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4">
              <a:extLst>
                <a:ext uri="{FF2B5EF4-FFF2-40B4-BE49-F238E27FC236}">
                  <a16:creationId xmlns:a16="http://schemas.microsoft.com/office/drawing/2014/main" id="{F740B877-CC90-4E4F-A63B-C88890ED4A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212" y="-2557063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5">
              <a:extLst>
                <a:ext uri="{FF2B5EF4-FFF2-40B4-BE49-F238E27FC236}">
                  <a16:creationId xmlns:a16="http://schemas.microsoft.com/office/drawing/2014/main" id="{21EFF8D8-6EE1-4836-8AF2-82C2E51C30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797" y="-3229087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26">
              <a:extLst>
                <a:ext uri="{FF2B5EF4-FFF2-40B4-BE49-F238E27FC236}">
                  <a16:creationId xmlns:a16="http://schemas.microsoft.com/office/drawing/2014/main" id="{3159BC77-0E19-40EF-84B0-965FA00C04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07" y="-3901904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27">
              <a:extLst>
                <a:ext uri="{FF2B5EF4-FFF2-40B4-BE49-F238E27FC236}">
                  <a16:creationId xmlns:a16="http://schemas.microsoft.com/office/drawing/2014/main" id="{3BCF6282-FA07-4E4D-9C60-274DD974B2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841" y="-457234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28">
              <a:extLst>
                <a:ext uri="{FF2B5EF4-FFF2-40B4-BE49-F238E27FC236}">
                  <a16:creationId xmlns:a16="http://schemas.microsoft.com/office/drawing/2014/main" id="{4FB1776F-9011-4D8E-A762-FA2A79C461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864" y="-5244181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29">
              <a:extLst>
                <a:ext uri="{FF2B5EF4-FFF2-40B4-BE49-F238E27FC236}">
                  <a16:creationId xmlns:a16="http://schemas.microsoft.com/office/drawing/2014/main" id="{3542498D-027B-4774-BE77-78D93DB3E5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153" y="-545878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0">
              <a:extLst>
                <a:ext uri="{FF2B5EF4-FFF2-40B4-BE49-F238E27FC236}">
                  <a16:creationId xmlns:a16="http://schemas.microsoft.com/office/drawing/2014/main" id="{61FD6756-EBFC-4929-A5A4-F84E2C11CE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863" y="-121869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1">
              <a:extLst>
                <a:ext uri="{FF2B5EF4-FFF2-40B4-BE49-F238E27FC236}">
                  <a16:creationId xmlns:a16="http://schemas.microsoft.com/office/drawing/2014/main" id="{6D48755F-29DC-401E-82F8-8E9EAD60C3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03" y="-1889529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2">
              <a:extLst>
                <a:ext uri="{FF2B5EF4-FFF2-40B4-BE49-F238E27FC236}">
                  <a16:creationId xmlns:a16="http://schemas.microsoft.com/office/drawing/2014/main" id="{54EB9812-1FAB-4A13-8463-BC8B9590E0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2" y="-2561977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3">
              <a:extLst>
                <a:ext uri="{FF2B5EF4-FFF2-40B4-BE49-F238E27FC236}">
                  <a16:creationId xmlns:a16="http://schemas.microsoft.com/office/drawing/2014/main" id="{83F3CEAB-018E-424A-B6F2-1E8ECCC314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179" y="-3232202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4">
              <a:extLst>
                <a:ext uri="{FF2B5EF4-FFF2-40B4-BE49-F238E27FC236}">
                  <a16:creationId xmlns:a16="http://schemas.microsoft.com/office/drawing/2014/main" id="{9940889B-221B-46C5-9C5D-E0AEB91461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202" y="-3906790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5">
              <a:extLst>
                <a:ext uri="{FF2B5EF4-FFF2-40B4-BE49-F238E27FC236}">
                  <a16:creationId xmlns:a16="http://schemas.microsoft.com/office/drawing/2014/main" id="{E1C313DC-3CE3-42EF-B946-74D3D1B0C3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956" y="-4579396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36">
              <a:extLst>
                <a:ext uri="{FF2B5EF4-FFF2-40B4-BE49-F238E27FC236}">
                  <a16:creationId xmlns:a16="http://schemas.microsoft.com/office/drawing/2014/main" id="{7055C9FD-1B93-4574-8936-3C2965CE41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026" y="-1890572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37">
              <a:extLst>
                <a:ext uri="{FF2B5EF4-FFF2-40B4-BE49-F238E27FC236}">
                  <a16:creationId xmlns:a16="http://schemas.microsoft.com/office/drawing/2014/main" id="{2AAF673A-9448-441B-B677-9BD32EAFF0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3293" y="-2554031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38">
              <a:extLst>
                <a:ext uri="{FF2B5EF4-FFF2-40B4-BE49-F238E27FC236}">
                  <a16:creationId xmlns:a16="http://schemas.microsoft.com/office/drawing/2014/main" id="{E37DECF4-3145-4F26-96AA-2F6843F5FF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841" y="-3231187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39">
              <a:extLst>
                <a:ext uri="{FF2B5EF4-FFF2-40B4-BE49-F238E27FC236}">
                  <a16:creationId xmlns:a16="http://schemas.microsoft.com/office/drawing/2014/main" id="{72D43CB6-BCC3-494E-A805-09A31C86F6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857" y="-389768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0">
              <a:extLst>
                <a:ext uri="{FF2B5EF4-FFF2-40B4-BE49-F238E27FC236}">
                  <a16:creationId xmlns:a16="http://schemas.microsoft.com/office/drawing/2014/main" id="{F05F0C38-3721-472F-86B8-607056A08C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855" y="-4570132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1">
              <a:extLst>
                <a:ext uri="{FF2B5EF4-FFF2-40B4-BE49-F238E27FC236}">
                  <a16:creationId xmlns:a16="http://schemas.microsoft.com/office/drawing/2014/main" id="{4D96D5B3-3424-49EE-9656-FB917AB1F8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006" y="-5244218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2">
              <a:extLst>
                <a:ext uri="{FF2B5EF4-FFF2-40B4-BE49-F238E27FC236}">
                  <a16:creationId xmlns:a16="http://schemas.microsoft.com/office/drawing/2014/main" id="{A3006235-BA02-4C56-84DB-14A08725C2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443" y="-5913172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3">
              <a:extLst>
                <a:ext uri="{FF2B5EF4-FFF2-40B4-BE49-F238E27FC236}">
                  <a16:creationId xmlns:a16="http://schemas.microsoft.com/office/drawing/2014/main" id="{CDFC50FC-D63A-4745-9D46-C044260A52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570" y="-6585119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4">
              <a:extLst>
                <a:ext uri="{FF2B5EF4-FFF2-40B4-BE49-F238E27FC236}">
                  <a16:creationId xmlns:a16="http://schemas.microsoft.com/office/drawing/2014/main" id="{C37E6643-4494-4913-A1E0-95818FC8AD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676" y="-7257830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5">
              <a:extLst>
                <a:ext uri="{FF2B5EF4-FFF2-40B4-BE49-F238E27FC236}">
                  <a16:creationId xmlns:a16="http://schemas.microsoft.com/office/drawing/2014/main" id="{CDAB8C04-0664-4C9B-9B83-20931BA593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82" y="-2563283"/>
              <a:ext cx="155267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46">
              <a:extLst>
                <a:ext uri="{FF2B5EF4-FFF2-40B4-BE49-F238E27FC236}">
                  <a16:creationId xmlns:a16="http://schemas.microsoft.com/office/drawing/2014/main" id="{078CDA42-6D1C-424E-B410-D74DEA5799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465" y="-3233855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47">
              <a:extLst>
                <a:ext uri="{FF2B5EF4-FFF2-40B4-BE49-F238E27FC236}">
                  <a16:creationId xmlns:a16="http://schemas.microsoft.com/office/drawing/2014/main" id="{CE60C203-2C07-436E-AAAE-393C33A783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15" y="-390476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48">
              <a:extLst>
                <a:ext uri="{FF2B5EF4-FFF2-40B4-BE49-F238E27FC236}">
                  <a16:creationId xmlns:a16="http://schemas.microsoft.com/office/drawing/2014/main" id="{7CBC49E8-9BC9-46E5-A885-AE86BFD00D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053" y="-4576895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49">
              <a:extLst>
                <a:ext uri="{FF2B5EF4-FFF2-40B4-BE49-F238E27FC236}">
                  <a16:creationId xmlns:a16="http://schemas.microsoft.com/office/drawing/2014/main" id="{CEE70A2B-9B7C-493A-B197-E5C52AA7B1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036" y="-5250401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0">
              <a:extLst>
                <a:ext uri="{FF2B5EF4-FFF2-40B4-BE49-F238E27FC236}">
                  <a16:creationId xmlns:a16="http://schemas.microsoft.com/office/drawing/2014/main" id="{8CB69DA4-B6FF-4A5D-9737-E10DEEADDB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073" y="-592075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1">
              <a:extLst>
                <a:ext uri="{FF2B5EF4-FFF2-40B4-BE49-F238E27FC236}">
                  <a16:creationId xmlns:a16="http://schemas.microsoft.com/office/drawing/2014/main" id="{394019AB-A527-41B3-955C-3C3EA09EC3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615" y="-6589820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2">
              <a:extLst>
                <a:ext uri="{FF2B5EF4-FFF2-40B4-BE49-F238E27FC236}">
                  <a16:creationId xmlns:a16="http://schemas.microsoft.com/office/drawing/2014/main" id="{8E87855F-BD7A-460F-9910-2E0A95EDCA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0235" y="-3905700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3">
              <a:extLst>
                <a:ext uri="{FF2B5EF4-FFF2-40B4-BE49-F238E27FC236}">
                  <a16:creationId xmlns:a16="http://schemas.microsoft.com/office/drawing/2014/main" id="{3E4E04D0-B667-410A-B735-E94B42B8D6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6853" y="-4568976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4">
              <a:extLst>
                <a:ext uri="{FF2B5EF4-FFF2-40B4-BE49-F238E27FC236}">
                  <a16:creationId xmlns:a16="http://schemas.microsoft.com/office/drawing/2014/main" id="{4467CB3C-57AD-473D-BFDB-F71FFCAB7E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019" y="-5242006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5">
              <a:extLst>
                <a:ext uri="{FF2B5EF4-FFF2-40B4-BE49-F238E27FC236}">
                  <a16:creationId xmlns:a16="http://schemas.microsoft.com/office/drawing/2014/main" id="{D51B2765-B6BF-4AD9-A91E-66465FBC84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147" y="-591381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56">
              <a:extLst>
                <a:ext uri="{FF2B5EF4-FFF2-40B4-BE49-F238E27FC236}">
                  <a16:creationId xmlns:a16="http://schemas.microsoft.com/office/drawing/2014/main" id="{7D631C7B-0952-4DCB-AEE2-876A1B926A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789" y="-658428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57">
              <a:extLst>
                <a:ext uri="{FF2B5EF4-FFF2-40B4-BE49-F238E27FC236}">
                  <a16:creationId xmlns:a16="http://schemas.microsoft.com/office/drawing/2014/main" id="{1EA0C580-E066-484B-B9F4-FB4334A543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940" y="-725836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58">
              <a:extLst>
                <a:ext uri="{FF2B5EF4-FFF2-40B4-BE49-F238E27FC236}">
                  <a16:creationId xmlns:a16="http://schemas.microsoft.com/office/drawing/2014/main" id="{DA3D4F1B-43C0-4F8E-9B7A-3D6947BF02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627" y="-7928911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59">
              <a:extLst>
                <a:ext uri="{FF2B5EF4-FFF2-40B4-BE49-F238E27FC236}">
                  <a16:creationId xmlns:a16="http://schemas.microsoft.com/office/drawing/2014/main" id="{AFE37264-9924-4A3E-80B1-24F18B4A64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884" y="-860339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0">
              <a:extLst>
                <a:ext uri="{FF2B5EF4-FFF2-40B4-BE49-F238E27FC236}">
                  <a16:creationId xmlns:a16="http://schemas.microsoft.com/office/drawing/2014/main" id="{64180083-E6D9-4409-A83F-3C127F6C79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197" y="-9274732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1">
              <a:extLst>
                <a:ext uri="{FF2B5EF4-FFF2-40B4-BE49-F238E27FC236}">
                  <a16:creationId xmlns:a16="http://schemas.microsoft.com/office/drawing/2014/main" id="{E9CA9C08-51DC-4C36-A46B-4966C7A7CA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85" y="-457978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2">
              <a:extLst>
                <a:ext uri="{FF2B5EF4-FFF2-40B4-BE49-F238E27FC236}">
                  <a16:creationId xmlns:a16="http://schemas.microsoft.com/office/drawing/2014/main" id="{8C174C9D-0921-44AB-97B7-80CFFB8EA1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865" y="-5251839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3">
              <a:extLst>
                <a:ext uri="{FF2B5EF4-FFF2-40B4-BE49-F238E27FC236}">
                  <a16:creationId xmlns:a16="http://schemas.microsoft.com/office/drawing/2014/main" id="{07C9BFB4-7635-49E0-867F-081B529804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825" y="-5923070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4">
              <a:extLst>
                <a:ext uri="{FF2B5EF4-FFF2-40B4-BE49-F238E27FC236}">
                  <a16:creationId xmlns:a16="http://schemas.microsoft.com/office/drawing/2014/main" id="{46F109BA-3105-4C7E-B99E-220F60F3D5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490" y="-6592925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5">
              <a:extLst>
                <a:ext uri="{FF2B5EF4-FFF2-40B4-BE49-F238E27FC236}">
                  <a16:creationId xmlns:a16="http://schemas.microsoft.com/office/drawing/2014/main" id="{A1C80723-61AF-45DF-8C35-073C57A6B5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175" y="-7263178"/>
              <a:ext cx="155267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66">
              <a:extLst>
                <a:ext uri="{FF2B5EF4-FFF2-40B4-BE49-F238E27FC236}">
                  <a16:creationId xmlns:a16="http://schemas.microsoft.com/office/drawing/2014/main" id="{8EC795DB-ED22-4366-AFC0-1B01FF1809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5" y="-793816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67">
              <a:extLst>
                <a:ext uri="{FF2B5EF4-FFF2-40B4-BE49-F238E27FC236}">
                  <a16:creationId xmlns:a16="http://schemas.microsoft.com/office/drawing/2014/main" id="{80A5FAE5-871D-433C-887F-57EA24E991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265" y="-8609394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68">
              <a:extLst>
                <a:ext uri="{FF2B5EF4-FFF2-40B4-BE49-F238E27FC236}">
                  <a16:creationId xmlns:a16="http://schemas.microsoft.com/office/drawing/2014/main" id="{1387FFF5-0F8B-47F3-812B-B8A8C461F1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825" y="275493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69">
              <a:extLst>
                <a:ext uri="{FF2B5EF4-FFF2-40B4-BE49-F238E27FC236}">
                  <a16:creationId xmlns:a16="http://schemas.microsoft.com/office/drawing/2014/main" id="{45C3A0B5-3750-4C6E-B57C-A15525DCD3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063" y="2085454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0">
              <a:extLst>
                <a:ext uri="{FF2B5EF4-FFF2-40B4-BE49-F238E27FC236}">
                  <a16:creationId xmlns:a16="http://schemas.microsoft.com/office/drawing/2014/main" id="{0C00BDAB-2E20-4710-A79E-9850D32F21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983" y="74493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1">
              <a:extLst>
                <a:ext uri="{FF2B5EF4-FFF2-40B4-BE49-F238E27FC236}">
                  <a16:creationId xmlns:a16="http://schemas.microsoft.com/office/drawing/2014/main" id="{061C948A-5F17-42D2-89D2-34E8EE2C0C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977" y="74874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2">
              <a:extLst>
                <a:ext uri="{FF2B5EF4-FFF2-40B4-BE49-F238E27FC236}">
                  <a16:creationId xmlns:a16="http://schemas.microsoft.com/office/drawing/2014/main" id="{7922B1D0-FEA3-4148-A2EF-814E09CF71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103" y="-126426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3">
              <a:extLst>
                <a:ext uri="{FF2B5EF4-FFF2-40B4-BE49-F238E27FC236}">
                  <a16:creationId xmlns:a16="http://schemas.microsoft.com/office/drawing/2014/main" id="{D8215BCD-2239-4131-9464-F9E2BA743A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035" y="-19368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4">
              <a:extLst>
                <a:ext uri="{FF2B5EF4-FFF2-40B4-BE49-F238E27FC236}">
                  <a16:creationId xmlns:a16="http://schemas.microsoft.com/office/drawing/2014/main" id="{487C0C63-D615-4CCD-A319-160AB47EE8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8168" y="-327545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5">
              <a:extLst>
                <a:ext uri="{FF2B5EF4-FFF2-40B4-BE49-F238E27FC236}">
                  <a16:creationId xmlns:a16="http://schemas.microsoft.com/office/drawing/2014/main" id="{F7D1C5F4-4802-4468-9A3E-09B5029CE2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8612" y="-394631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76">
              <a:extLst>
                <a:ext uri="{FF2B5EF4-FFF2-40B4-BE49-F238E27FC236}">
                  <a16:creationId xmlns:a16="http://schemas.microsoft.com/office/drawing/2014/main" id="{1EA336D2-8472-4A4B-ABCC-428DAA9FB1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845" y="-528585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77">
              <a:extLst>
                <a:ext uri="{FF2B5EF4-FFF2-40B4-BE49-F238E27FC236}">
                  <a16:creationId xmlns:a16="http://schemas.microsoft.com/office/drawing/2014/main" id="{8908CBB1-257C-43F3-931A-C7F31EFE9E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6983" y="-595435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78">
              <a:extLst>
                <a:ext uri="{FF2B5EF4-FFF2-40B4-BE49-F238E27FC236}">
                  <a16:creationId xmlns:a16="http://schemas.microsoft.com/office/drawing/2014/main" id="{6D65D6F9-3505-4741-8605-984D7634D7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808" y="341839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77">
              <a:extLst>
                <a:ext uri="{FF2B5EF4-FFF2-40B4-BE49-F238E27FC236}">
                  <a16:creationId xmlns:a16="http://schemas.microsoft.com/office/drawing/2014/main" id="{96BBEE66-2FC4-4173-B2FE-353C781503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553" y="140839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78">
              <a:extLst>
                <a:ext uri="{FF2B5EF4-FFF2-40B4-BE49-F238E27FC236}">
                  <a16:creationId xmlns:a16="http://schemas.microsoft.com/office/drawing/2014/main" id="{0A3B307C-3380-4250-A757-6BF7ED6C50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8486" y="73576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79">
              <a:extLst>
                <a:ext uri="{FF2B5EF4-FFF2-40B4-BE49-F238E27FC236}">
                  <a16:creationId xmlns:a16="http://schemas.microsoft.com/office/drawing/2014/main" id="{97D0EBC9-BCCC-4D0F-BA96-BA2D1071D0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818" y="-599251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0">
              <a:extLst>
                <a:ext uri="{FF2B5EF4-FFF2-40B4-BE49-F238E27FC236}">
                  <a16:creationId xmlns:a16="http://schemas.microsoft.com/office/drawing/2014/main" id="{FF68CD4B-5E5B-427C-BCCC-92F940DAFA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749" y="-1271877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1">
              <a:extLst>
                <a:ext uri="{FF2B5EF4-FFF2-40B4-BE49-F238E27FC236}">
                  <a16:creationId xmlns:a16="http://schemas.microsoft.com/office/drawing/2014/main" id="{48E3902B-E661-4D02-A1BF-6428BB3AB0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776" y="-261279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2">
              <a:extLst>
                <a:ext uri="{FF2B5EF4-FFF2-40B4-BE49-F238E27FC236}">
                  <a16:creationId xmlns:a16="http://schemas.microsoft.com/office/drawing/2014/main" id="{4F7F1634-B3BD-4A51-80C6-E7B97DE803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89" y="-328325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3">
              <a:extLst>
                <a:ext uri="{FF2B5EF4-FFF2-40B4-BE49-F238E27FC236}">
                  <a16:creationId xmlns:a16="http://schemas.microsoft.com/office/drawing/2014/main" id="{47F102F7-A218-4381-BC9A-97D983F3A4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0453" y="-462043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84">
              <a:extLst>
                <a:ext uri="{FF2B5EF4-FFF2-40B4-BE49-F238E27FC236}">
                  <a16:creationId xmlns:a16="http://schemas.microsoft.com/office/drawing/2014/main" id="{EB2BA039-67FB-48BC-B377-59ED489D44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3966" y="-529089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85">
              <a:extLst>
                <a:ext uri="{FF2B5EF4-FFF2-40B4-BE49-F238E27FC236}">
                  <a16:creationId xmlns:a16="http://schemas.microsoft.com/office/drawing/2014/main" id="{B9C7CDFB-2007-44B7-9613-D1AC0EFF6E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291" y="2081961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86">
              <a:extLst>
                <a:ext uri="{FF2B5EF4-FFF2-40B4-BE49-F238E27FC236}">
                  <a16:creationId xmlns:a16="http://schemas.microsoft.com/office/drawing/2014/main" id="{D4BF422C-F4EB-4C54-9CB1-84363C1A7E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087" y="1415337"/>
              <a:ext cx="10636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87">
              <a:extLst>
                <a:ext uri="{FF2B5EF4-FFF2-40B4-BE49-F238E27FC236}">
                  <a16:creationId xmlns:a16="http://schemas.microsoft.com/office/drawing/2014/main" id="{BFF0F0EA-2A74-4544-BE38-FC11685153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007" y="74817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88">
              <a:extLst>
                <a:ext uri="{FF2B5EF4-FFF2-40B4-BE49-F238E27FC236}">
                  <a16:creationId xmlns:a16="http://schemas.microsoft.com/office/drawing/2014/main" id="{83A4CB8E-2D37-459D-9ECD-052DFF7749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7" y="-597624"/>
              <a:ext cx="106369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89">
              <a:extLst>
                <a:ext uri="{FF2B5EF4-FFF2-40B4-BE49-F238E27FC236}">
                  <a16:creationId xmlns:a16="http://schemas.microsoft.com/office/drawing/2014/main" id="{F3FE30BF-6059-45A8-92E6-D5253112849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400" y="-193666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0">
              <a:extLst>
                <a:ext uri="{FF2B5EF4-FFF2-40B4-BE49-F238E27FC236}">
                  <a16:creationId xmlns:a16="http://schemas.microsoft.com/office/drawing/2014/main" id="{ABBB7867-3B6C-4C62-B9EA-F37779D32E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8891" y="-2606432"/>
              <a:ext cx="107957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1">
              <a:extLst>
                <a:ext uri="{FF2B5EF4-FFF2-40B4-BE49-F238E27FC236}">
                  <a16:creationId xmlns:a16="http://schemas.microsoft.com/office/drawing/2014/main" id="{4C6E5CB9-54EE-458B-AC5D-0A554C5A46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024" y="-3944994"/>
              <a:ext cx="103193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2">
              <a:extLst>
                <a:ext uri="{FF2B5EF4-FFF2-40B4-BE49-F238E27FC236}">
                  <a16:creationId xmlns:a16="http://schemas.microsoft.com/office/drawing/2014/main" id="{ABDBED65-1297-4F87-8F55-D74EE70569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506" y="-4613894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3">
              <a:extLst>
                <a:ext uri="{FF2B5EF4-FFF2-40B4-BE49-F238E27FC236}">
                  <a16:creationId xmlns:a16="http://schemas.microsoft.com/office/drawing/2014/main" id="{62A58493-E8D7-4221-8305-E32BE610B9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554" y="-595549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194">
              <a:extLst>
                <a:ext uri="{FF2B5EF4-FFF2-40B4-BE49-F238E27FC236}">
                  <a16:creationId xmlns:a16="http://schemas.microsoft.com/office/drawing/2014/main" id="{20C2E2F1-BACA-4842-9B92-0F113DBA1A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968" y="-6627727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195">
              <a:extLst>
                <a:ext uri="{FF2B5EF4-FFF2-40B4-BE49-F238E27FC236}">
                  <a16:creationId xmlns:a16="http://schemas.microsoft.com/office/drawing/2014/main" id="{C64C2F31-9BC8-446D-A121-D91A0EC42C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441" y="274325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196">
              <a:extLst>
                <a:ext uri="{FF2B5EF4-FFF2-40B4-BE49-F238E27FC236}">
                  <a16:creationId xmlns:a16="http://schemas.microsoft.com/office/drawing/2014/main" id="{9AD327D9-0B8B-4E44-9FBC-88E2126E6A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206" y="207395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197">
              <a:extLst>
                <a:ext uri="{FF2B5EF4-FFF2-40B4-BE49-F238E27FC236}">
                  <a16:creationId xmlns:a16="http://schemas.microsoft.com/office/drawing/2014/main" id="{A2A244FB-FBEC-41AA-9964-F4294DCB98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393" y="7346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198">
              <a:extLst>
                <a:ext uri="{FF2B5EF4-FFF2-40B4-BE49-F238E27FC236}">
                  <a16:creationId xmlns:a16="http://schemas.microsoft.com/office/drawing/2014/main" id="{54F4214F-389A-4837-AFAF-7D2B73F2AE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120" y="606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199">
              <a:extLst>
                <a:ext uri="{FF2B5EF4-FFF2-40B4-BE49-F238E27FC236}">
                  <a16:creationId xmlns:a16="http://schemas.microsoft.com/office/drawing/2014/main" id="{21B30A9E-1D4F-4066-98E8-A209EF7B00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52" y="-1274392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0">
              <a:extLst>
                <a:ext uri="{FF2B5EF4-FFF2-40B4-BE49-F238E27FC236}">
                  <a16:creationId xmlns:a16="http://schemas.microsoft.com/office/drawing/2014/main" id="{56B1E0F6-CB33-4D1B-9A41-812B276587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15" y="-1946438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1">
              <a:extLst>
                <a:ext uri="{FF2B5EF4-FFF2-40B4-BE49-F238E27FC236}">
                  <a16:creationId xmlns:a16="http://schemas.microsoft.com/office/drawing/2014/main" id="{6F3719F1-D39A-42E6-8F56-CCCA7D27F0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488" y="-3285476"/>
              <a:ext cx="107957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2">
              <a:extLst>
                <a:ext uri="{FF2B5EF4-FFF2-40B4-BE49-F238E27FC236}">
                  <a16:creationId xmlns:a16="http://schemas.microsoft.com/office/drawing/2014/main" id="{81C23D01-77DD-4C1E-B8D5-6D1FEE6C3C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405" y="-3957996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03">
              <a:extLst>
                <a:ext uri="{FF2B5EF4-FFF2-40B4-BE49-F238E27FC236}">
                  <a16:creationId xmlns:a16="http://schemas.microsoft.com/office/drawing/2014/main" id="{D1F770DA-F199-4325-970E-78EBF5066E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918" y="-529500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04">
              <a:extLst>
                <a:ext uri="{FF2B5EF4-FFF2-40B4-BE49-F238E27FC236}">
                  <a16:creationId xmlns:a16="http://schemas.microsoft.com/office/drawing/2014/main" id="{DA3F8632-BE3C-4FC0-8F87-C807E1D33A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332" y="-596722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06">
              <a:extLst>
                <a:ext uri="{FF2B5EF4-FFF2-40B4-BE49-F238E27FC236}">
                  <a16:creationId xmlns:a16="http://schemas.microsoft.com/office/drawing/2014/main" id="{497BD622-22C8-4E76-908B-A3863DF983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823" y="1416096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07">
              <a:extLst>
                <a:ext uri="{FF2B5EF4-FFF2-40B4-BE49-F238E27FC236}">
                  <a16:creationId xmlns:a16="http://schemas.microsoft.com/office/drawing/2014/main" id="{BCEE0B35-B151-422B-A86A-C2110F2044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123" y="746433"/>
              <a:ext cx="10636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08">
              <a:extLst>
                <a:ext uri="{FF2B5EF4-FFF2-40B4-BE49-F238E27FC236}">
                  <a16:creationId xmlns:a16="http://schemas.microsoft.com/office/drawing/2014/main" id="{4F9C6AAA-6D29-479A-9F9D-53CF5B29BC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2646" y="-59260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09">
              <a:extLst>
                <a:ext uri="{FF2B5EF4-FFF2-40B4-BE49-F238E27FC236}">
                  <a16:creationId xmlns:a16="http://schemas.microsoft.com/office/drawing/2014/main" id="{2838F0B1-B381-405B-820A-D51D294F06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23" y="-126819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0">
              <a:extLst>
                <a:ext uri="{FF2B5EF4-FFF2-40B4-BE49-F238E27FC236}">
                  <a16:creationId xmlns:a16="http://schemas.microsoft.com/office/drawing/2014/main" id="{1FCFBA95-7119-4BD2-81BC-45544114A7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163" y="-2603293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1">
              <a:extLst>
                <a:ext uri="{FF2B5EF4-FFF2-40B4-BE49-F238E27FC236}">
                  <a16:creationId xmlns:a16="http://schemas.microsoft.com/office/drawing/2014/main" id="{D39D6044-13F5-4CC8-A293-6851117A4A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949" y="-327602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2">
              <a:extLst>
                <a:ext uri="{FF2B5EF4-FFF2-40B4-BE49-F238E27FC236}">
                  <a16:creationId xmlns:a16="http://schemas.microsoft.com/office/drawing/2014/main" id="{646F03BA-D591-48D9-A767-EC7327F306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844" y="-461165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3">
              <a:extLst>
                <a:ext uri="{FF2B5EF4-FFF2-40B4-BE49-F238E27FC236}">
                  <a16:creationId xmlns:a16="http://schemas.microsoft.com/office/drawing/2014/main" id="{EDD8FD7D-4C3C-472D-B3AF-3630B67F01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917" y="-5282006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14">
              <a:extLst>
                <a:ext uri="{FF2B5EF4-FFF2-40B4-BE49-F238E27FC236}">
                  <a16:creationId xmlns:a16="http://schemas.microsoft.com/office/drawing/2014/main" id="{72B1ECB6-60B7-47A6-93F9-D4D85F27C7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6965" y="-662361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15">
              <a:extLst>
                <a:ext uri="{FF2B5EF4-FFF2-40B4-BE49-F238E27FC236}">
                  <a16:creationId xmlns:a16="http://schemas.microsoft.com/office/drawing/2014/main" id="{5978D1DF-8588-476E-9B41-BA508AE8AD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378" y="-7295838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16">
              <a:extLst>
                <a:ext uri="{FF2B5EF4-FFF2-40B4-BE49-F238E27FC236}">
                  <a16:creationId xmlns:a16="http://schemas.microsoft.com/office/drawing/2014/main" id="{8A0B617D-4D19-4E92-AB85-FD52DD57D6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309" y="20749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17">
              <a:extLst>
                <a:ext uri="{FF2B5EF4-FFF2-40B4-BE49-F238E27FC236}">
                  <a16:creationId xmlns:a16="http://schemas.microsoft.com/office/drawing/2014/main" id="{5BA6F194-CB35-40E2-941A-1BAEFE0D4F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410" y="140447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18">
              <a:extLst>
                <a:ext uri="{FF2B5EF4-FFF2-40B4-BE49-F238E27FC236}">
                  <a16:creationId xmlns:a16="http://schemas.microsoft.com/office/drawing/2014/main" id="{5E02D8D6-E168-4FD7-9902-D6B766E5A1C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429" y="6572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19">
              <a:extLst>
                <a:ext uri="{FF2B5EF4-FFF2-40B4-BE49-F238E27FC236}">
                  <a16:creationId xmlns:a16="http://schemas.microsoft.com/office/drawing/2014/main" id="{636DD6ED-4EA6-4124-8C8E-31F57AC59E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4148" y="-60336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0">
              <a:extLst>
                <a:ext uri="{FF2B5EF4-FFF2-40B4-BE49-F238E27FC236}">
                  <a16:creationId xmlns:a16="http://schemas.microsoft.com/office/drawing/2014/main" id="{F08036C5-BF69-427D-953B-0645328425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137" y="-194348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1">
              <a:extLst>
                <a:ext uri="{FF2B5EF4-FFF2-40B4-BE49-F238E27FC236}">
                  <a16:creationId xmlns:a16="http://schemas.microsoft.com/office/drawing/2014/main" id="{D468B666-86C7-440A-8B01-5416E570E3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626" y="-2614550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2">
              <a:extLst>
                <a:ext uri="{FF2B5EF4-FFF2-40B4-BE49-F238E27FC236}">
                  <a16:creationId xmlns:a16="http://schemas.microsoft.com/office/drawing/2014/main" id="{248CC9A0-B859-483F-BABD-BD6C3B68C2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484" y="-3954885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3">
              <a:extLst>
                <a:ext uri="{FF2B5EF4-FFF2-40B4-BE49-F238E27FC236}">
                  <a16:creationId xmlns:a16="http://schemas.microsoft.com/office/drawing/2014/main" id="{D1CE2FC0-77C1-4D66-A2A1-3615011D3F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347" y="-462240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24">
              <a:extLst>
                <a:ext uri="{FF2B5EF4-FFF2-40B4-BE49-F238E27FC236}">
                  <a16:creationId xmlns:a16="http://schemas.microsoft.com/office/drawing/2014/main" id="{6A3C4E08-4ABC-4764-821A-9E50FAE9C0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748" y="-596528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25">
              <a:extLst>
                <a:ext uri="{FF2B5EF4-FFF2-40B4-BE49-F238E27FC236}">
                  <a16:creationId xmlns:a16="http://schemas.microsoft.com/office/drawing/2014/main" id="{42F04F62-A9ED-4060-BAD7-6C3B76E7B5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161" y="-663750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26">
              <a:extLst>
                <a:ext uri="{FF2B5EF4-FFF2-40B4-BE49-F238E27FC236}">
                  <a16:creationId xmlns:a16="http://schemas.microsoft.com/office/drawing/2014/main" id="{723E7DE2-8E1F-43DD-ABAB-BAA7848809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440" y="750947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27">
              <a:extLst>
                <a:ext uri="{FF2B5EF4-FFF2-40B4-BE49-F238E27FC236}">
                  <a16:creationId xmlns:a16="http://schemas.microsoft.com/office/drawing/2014/main" id="{35F1637F-35F5-43F8-9D66-58746A7AC6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4434" y="78136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28">
              <a:extLst>
                <a:ext uri="{FF2B5EF4-FFF2-40B4-BE49-F238E27FC236}">
                  <a16:creationId xmlns:a16="http://schemas.microsoft.com/office/drawing/2014/main" id="{9A4F04F2-F03A-4221-A2FB-DD59D2CA9D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057" y="-126071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29">
              <a:extLst>
                <a:ext uri="{FF2B5EF4-FFF2-40B4-BE49-F238E27FC236}">
                  <a16:creationId xmlns:a16="http://schemas.microsoft.com/office/drawing/2014/main" id="{9AF2A351-340E-4B79-91F6-6A5B6D1260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52" y="-1933954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0">
              <a:extLst>
                <a:ext uri="{FF2B5EF4-FFF2-40B4-BE49-F238E27FC236}">
                  <a16:creationId xmlns:a16="http://schemas.microsoft.com/office/drawing/2014/main" id="{E578BF0D-71BD-48EC-9372-B8FFBC9F59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9" y="-3268838"/>
              <a:ext cx="109544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1">
              <a:extLst>
                <a:ext uri="{FF2B5EF4-FFF2-40B4-BE49-F238E27FC236}">
                  <a16:creationId xmlns:a16="http://schemas.microsoft.com/office/drawing/2014/main" id="{2A79AB08-2AB7-4361-AD36-C4ECFB803B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984" y="-394493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2">
              <a:extLst>
                <a:ext uri="{FF2B5EF4-FFF2-40B4-BE49-F238E27FC236}">
                  <a16:creationId xmlns:a16="http://schemas.microsoft.com/office/drawing/2014/main" id="{BA2B2170-1906-4914-9CCA-7BAD297966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423" y="-5280347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3">
              <a:extLst>
                <a:ext uri="{FF2B5EF4-FFF2-40B4-BE49-F238E27FC236}">
                  <a16:creationId xmlns:a16="http://schemas.microsoft.com/office/drawing/2014/main" id="{8ED2295D-67A6-461E-9842-6E35F85CC0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533" y="-5947156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34">
              <a:extLst>
                <a:ext uri="{FF2B5EF4-FFF2-40B4-BE49-F238E27FC236}">
                  <a16:creationId xmlns:a16="http://schemas.microsoft.com/office/drawing/2014/main" id="{01B3891C-49A5-4483-ABEE-69B66589C6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000" y="-729251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35">
              <a:extLst>
                <a:ext uri="{FF2B5EF4-FFF2-40B4-BE49-F238E27FC236}">
                  <a16:creationId xmlns:a16="http://schemas.microsoft.com/office/drawing/2014/main" id="{DA0D35D6-4395-4A23-8842-12C499DB4C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101" y="-796297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36">
              <a:extLst>
                <a:ext uri="{FF2B5EF4-FFF2-40B4-BE49-F238E27FC236}">
                  <a16:creationId xmlns:a16="http://schemas.microsoft.com/office/drawing/2014/main" id="{E8101369-25D3-403C-9358-C78BDEAA5A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95" y="140760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37">
              <a:extLst>
                <a:ext uri="{FF2B5EF4-FFF2-40B4-BE49-F238E27FC236}">
                  <a16:creationId xmlns:a16="http://schemas.microsoft.com/office/drawing/2014/main" id="{B67C3CF2-263A-4BC3-950F-366C28BFE3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089" y="74029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38">
              <a:extLst>
                <a:ext uri="{FF2B5EF4-FFF2-40B4-BE49-F238E27FC236}">
                  <a16:creationId xmlns:a16="http://schemas.microsoft.com/office/drawing/2014/main" id="{E7904999-BEAF-4D69-8BE8-F0BF5A6D57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008" y="-60297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39">
              <a:extLst>
                <a:ext uri="{FF2B5EF4-FFF2-40B4-BE49-F238E27FC236}">
                  <a16:creationId xmlns:a16="http://schemas.microsoft.com/office/drawing/2014/main" id="{0658B0CF-EF8B-4844-8040-35C0930AD2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978" y="-127364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0">
              <a:extLst>
                <a:ext uri="{FF2B5EF4-FFF2-40B4-BE49-F238E27FC236}">
                  <a16:creationId xmlns:a16="http://schemas.microsoft.com/office/drawing/2014/main" id="{B0B54AF2-2804-48E6-9D9E-93056F6C90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424" y="-2613976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1">
              <a:extLst>
                <a:ext uri="{FF2B5EF4-FFF2-40B4-BE49-F238E27FC236}">
                  <a16:creationId xmlns:a16="http://schemas.microsoft.com/office/drawing/2014/main" id="{A02DF9D4-C625-42B7-91D3-DF47B7DCA1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282" y="-3280784"/>
              <a:ext cx="107957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2">
              <a:extLst>
                <a:ext uri="{FF2B5EF4-FFF2-40B4-BE49-F238E27FC236}">
                  <a16:creationId xmlns:a16="http://schemas.microsoft.com/office/drawing/2014/main" id="{3D6AF78D-72A0-4CE0-ACEA-11E20FBF13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894" y="-462299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3">
              <a:extLst>
                <a:ext uri="{FF2B5EF4-FFF2-40B4-BE49-F238E27FC236}">
                  <a16:creationId xmlns:a16="http://schemas.microsoft.com/office/drawing/2014/main" id="{08289B96-B00B-4647-89E3-876F09E265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613" y="-529207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44">
              <a:extLst>
                <a:ext uri="{FF2B5EF4-FFF2-40B4-BE49-F238E27FC236}">
                  <a16:creationId xmlns:a16="http://schemas.microsoft.com/office/drawing/2014/main" id="{1C600AC0-C01B-4866-9B34-0DBD822598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2365" y="-663201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45">
              <a:extLst>
                <a:ext uri="{FF2B5EF4-FFF2-40B4-BE49-F238E27FC236}">
                  <a16:creationId xmlns:a16="http://schemas.microsoft.com/office/drawing/2014/main" id="{25B176EA-4EA6-46D8-872A-ECFB176643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78" y="-730424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46">
              <a:extLst>
                <a:ext uri="{FF2B5EF4-FFF2-40B4-BE49-F238E27FC236}">
                  <a16:creationId xmlns:a16="http://schemas.microsoft.com/office/drawing/2014/main" id="{A6F4E5DB-8D06-4BFD-9701-1A99B7781B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287" y="83444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47">
              <a:extLst>
                <a:ext uri="{FF2B5EF4-FFF2-40B4-BE49-F238E27FC236}">
                  <a16:creationId xmlns:a16="http://schemas.microsoft.com/office/drawing/2014/main" id="{55E16410-B211-4308-B356-BD9FE15FA5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073" y="-59087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48">
              <a:extLst>
                <a:ext uri="{FF2B5EF4-FFF2-40B4-BE49-F238E27FC236}">
                  <a16:creationId xmlns:a16="http://schemas.microsoft.com/office/drawing/2014/main" id="{70463074-AB9E-4703-A450-3C56D0A7E1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305" y="-193316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49">
              <a:extLst>
                <a:ext uri="{FF2B5EF4-FFF2-40B4-BE49-F238E27FC236}">
                  <a16:creationId xmlns:a16="http://schemas.microsoft.com/office/drawing/2014/main" id="{AF21D3AB-6684-4F1B-BFA4-81012A3E6A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963" y="-2602067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0">
              <a:extLst>
                <a:ext uri="{FF2B5EF4-FFF2-40B4-BE49-F238E27FC236}">
                  <a16:creationId xmlns:a16="http://schemas.microsoft.com/office/drawing/2014/main" id="{D7A0DC25-2887-4FA2-9C59-E4CC24770C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838" y="-3939623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1">
              <a:extLst>
                <a:ext uri="{FF2B5EF4-FFF2-40B4-BE49-F238E27FC236}">
                  <a16:creationId xmlns:a16="http://schemas.microsoft.com/office/drawing/2014/main" id="{465CE4B6-B3C4-46BF-8DA1-7A1C3400CB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014" y="-460891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2">
              <a:extLst>
                <a:ext uri="{FF2B5EF4-FFF2-40B4-BE49-F238E27FC236}">
                  <a16:creationId xmlns:a16="http://schemas.microsoft.com/office/drawing/2014/main" id="{77A7608D-48DD-46EB-BC64-6DD081962F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834" y="-594845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3">
              <a:extLst>
                <a:ext uri="{FF2B5EF4-FFF2-40B4-BE49-F238E27FC236}">
                  <a16:creationId xmlns:a16="http://schemas.microsoft.com/office/drawing/2014/main" id="{D8C8EBF7-F844-4C4B-A8F0-812E642FF8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759" y="-661891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54">
              <a:extLst>
                <a:ext uri="{FF2B5EF4-FFF2-40B4-BE49-F238E27FC236}">
                  <a16:creationId xmlns:a16="http://schemas.microsoft.com/office/drawing/2014/main" id="{C493A0BB-67B3-4C33-9D90-070F2D4349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176" y="-795480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55">
              <a:extLst>
                <a:ext uri="{FF2B5EF4-FFF2-40B4-BE49-F238E27FC236}">
                  <a16:creationId xmlns:a16="http://schemas.microsoft.com/office/drawing/2014/main" id="{B9420073-01C3-48CF-ABB8-A8BD86B2FA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115" y="-8629603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56">
              <a:extLst>
                <a:ext uri="{FF2B5EF4-FFF2-40B4-BE49-F238E27FC236}">
                  <a16:creationId xmlns:a16="http://schemas.microsoft.com/office/drawing/2014/main" id="{FDDB8FBC-672D-44BC-BD22-2DDAD5B71A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337" y="74007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57">
              <a:extLst>
                <a:ext uri="{FF2B5EF4-FFF2-40B4-BE49-F238E27FC236}">
                  <a16:creationId xmlns:a16="http://schemas.microsoft.com/office/drawing/2014/main" id="{BDE2A026-09DB-4856-914E-F92C484804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790" y="71102"/>
              <a:ext cx="104781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58">
              <a:extLst>
                <a:ext uri="{FF2B5EF4-FFF2-40B4-BE49-F238E27FC236}">
                  <a16:creationId xmlns:a16="http://schemas.microsoft.com/office/drawing/2014/main" id="{28BE12D5-450D-4932-9102-92C2299150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182" y="-1268148"/>
              <a:ext cx="10954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59">
              <a:extLst>
                <a:ext uri="{FF2B5EF4-FFF2-40B4-BE49-F238E27FC236}">
                  <a16:creationId xmlns:a16="http://schemas.microsoft.com/office/drawing/2014/main" id="{A187A3EA-1A49-4B82-9F6F-8E04FC88F9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014" y="-194254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0">
              <a:extLst>
                <a:ext uri="{FF2B5EF4-FFF2-40B4-BE49-F238E27FC236}">
                  <a16:creationId xmlns:a16="http://schemas.microsoft.com/office/drawing/2014/main" id="{EE6826AB-288E-4F5D-832E-9F6CA3E2F1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347" y="-3277566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1">
              <a:extLst>
                <a:ext uri="{FF2B5EF4-FFF2-40B4-BE49-F238E27FC236}">
                  <a16:creationId xmlns:a16="http://schemas.microsoft.com/office/drawing/2014/main" id="{77E2EFD8-E65F-43F6-B912-DD2E806401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278" y="-3950192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2">
              <a:extLst>
                <a:ext uri="{FF2B5EF4-FFF2-40B4-BE49-F238E27FC236}">
                  <a16:creationId xmlns:a16="http://schemas.microsoft.com/office/drawing/2014/main" id="{41797DA0-C676-4347-81CC-B23B258452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611" y="-528796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3">
              <a:extLst>
                <a:ext uri="{FF2B5EF4-FFF2-40B4-BE49-F238E27FC236}">
                  <a16:creationId xmlns:a16="http://schemas.microsoft.com/office/drawing/2014/main" id="{CC922CE6-C6CA-4443-85E7-D64185BA03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131" y="-596058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64">
              <a:extLst>
                <a:ext uri="{FF2B5EF4-FFF2-40B4-BE49-F238E27FC236}">
                  <a16:creationId xmlns:a16="http://schemas.microsoft.com/office/drawing/2014/main" id="{A2251762-5BB5-4EBB-A05C-5E43186139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981" y="-729875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65">
              <a:extLst>
                <a:ext uri="{FF2B5EF4-FFF2-40B4-BE49-F238E27FC236}">
                  <a16:creationId xmlns:a16="http://schemas.microsoft.com/office/drawing/2014/main" id="{66013407-2B04-4883-8AE6-2862267B87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579" y="-7968922"/>
              <a:ext cx="10636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66">
              <a:extLst>
                <a:ext uri="{FF2B5EF4-FFF2-40B4-BE49-F238E27FC236}">
                  <a16:creationId xmlns:a16="http://schemas.microsoft.com/office/drawing/2014/main" id="{85E5DA9C-1A83-490B-A612-296298E89B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764" y="-58990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67">
              <a:extLst>
                <a:ext uri="{FF2B5EF4-FFF2-40B4-BE49-F238E27FC236}">
                  <a16:creationId xmlns:a16="http://schemas.microsoft.com/office/drawing/2014/main" id="{0507AD5C-5144-4D77-B034-79C2A06C60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002" y="-125938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68">
              <a:extLst>
                <a:ext uri="{FF2B5EF4-FFF2-40B4-BE49-F238E27FC236}">
                  <a16:creationId xmlns:a16="http://schemas.microsoft.com/office/drawing/2014/main" id="{F1B20083-B020-46C7-8DE4-4EF4AD5C0C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481" y="-2595461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69">
              <a:extLst>
                <a:ext uri="{FF2B5EF4-FFF2-40B4-BE49-F238E27FC236}">
                  <a16:creationId xmlns:a16="http://schemas.microsoft.com/office/drawing/2014/main" id="{26995819-0866-4A2D-9CAB-AC2EA0FD21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351" y="-3267903"/>
              <a:ext cx="10636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0">
              <a:extLst>
                <a:ext uri="{FF2B5EF4-FFF2-40B4-BE49-F238E27FC236}">
                  <a16:creationId xmlns:a16="http://schemas.microsoft.com/office/drawing/2014/main" id="{8234400C-1CEB-47A4-9A64-DCD8C9B8EB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705" y="-4607947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1">
              <a:extLst>
                <a:ext uri="{FF2B5EF4-FFF2-40B4-BE49-F238E27FC236}">
                  <a16:creationId xmlns:a16="http://schemas.microsoft.com/office/drawing/2014/main" id="{B0DE56F9-1C3C-451A-BB4C-1F2555B1A5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197" y="-5276130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2">
              <a:extLst>
                <a:ext uri="{FF2B5EF4-FFF2-40B4-BE49-F238E27FC236}">
                  <a16:creationId xmlns:a16="http://schemas.microsoft.com/office/drawing/2014/main" id="{6AD6B08F-EAE2-4294-99DF-19DDF391AE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329" y="-6614692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3">
              <a:extLst>
                <a:ext uri="{FF2B5EF4-FFF2-40B4-BE49-F238E27FC236}">
                  <a16:creationId xmlns:a16="http://schemas.microsoft.com/office/drawing/2014/main" id="{17DD1E87-7BAF-4EDD-8BE4-913EBDAFEF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001" y="-7286449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74">
              <a:extLst>
                <a:ext uri="{FF2B5EF4-FFF2-40B4-BE49-F238E27FC236}">
                  <a16:creationId xmlns:a16="http://schemas.microsoft.com/office/drawing/2014/main" id="{FC6517AF-7618-4390-A380-D54ECD9A3C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027" y="-86273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75">
              <a:extLst>
                <a:ext uri="{FF2B5EF4-FFF2-40B4-BE49-F238E27FC236}">
                  <a16:creationId xmlns:a16="http://schemas.microsoft.com/office/drawing/2014/main" id="{F0D323F4-556D-4FBD-A598-D7C5270683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441" y="-9299593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76">
              <a:extLst>
                <a:ext uri="{FF2B5EF4-FFF2-40B4-BE49-F238E27FC236}">
                  <a16:creationId xmlns:a16="http://schemas.microsoft.com/office/drawing/2014/main" id="{DC38F106-1FF4-4AA1-92C1-C6B9E1461B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916" y="7138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77">
              <a:extLst>
                <a:ext uri="{FF2B5EF4-FFF2-40B4-BE49-F238E27FC236}">
                  <a16:creationId xmlns:a16="http://schemas.microsoft.com/office/drawing/2014/main" id="{D4F6E0C3-C9D1-4825-AC99-522EB99F16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5473" y="-59928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78">
              <a:extLst>
                <a:ext uri="{FF2B5EF4-FFF2-40B4-BE49-F238E27FC236}">
                  <a16:creationId xmlns:a16="http://schemas.microsoft.com/office/drawing/2014/main" id="{4DCFE90A-B60A-4558-B349-9F337D82AB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2" y="-193803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79">
              <a:extLst>
                <a:ext uri="{FF2B5EF4-FFF2-40B4-BE49-F238E27FC236}">
                  <a16:creationId xmlns:a16="http://schemas.microsoft.com/office/drawing/2014/main" id="{C7D5B33A-BD61-401E-BC42-2616B0C7F6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211" y="-260711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0">
              <a:extLst>
                <a:ext uri="{FF2B5EF4-FFF2-40B4-BE49-F238E27FC236}">
                  <a16:creationId xmlns:a16="http://schemas.microsoft.com/office/drawing/2014/main" id="{3644EAB9-B141-4E17-9566-4737795847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620" y="-394940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1">
              <a:extLst>
                <a:ext uri="{FF2B5EF4-FFF2-40B4-BE49-F238E27FC236}">
                  <a16:creationId xmlns:a16="http://schemas.microsoft.com/office/drawing/2014/main" id="{16D78436-1C71-4975-92DE-FBC5E7CEF4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689" y="-4618305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2">
              <a:extLst>
                <a:ext uri="{FF2B5EF4-FFF2-40B4-BE49-F238E27FC236}">
                  <a16:creationId xmlns:a16="http://schemas.microsoft.com/office/drawing/2014/main" id="{3F24EA6D-D241-4AF5-A569-0310A9445D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547" y="-5958638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3">
              <a:extLst>
                <a:ext uri="{FF2B5EF4-FFF2-40B4-BE49-F238E27FC236}">
                  <a16:creationId xmlns:a16="http://schemas.microsoft.com/office/drawing/2014/main" id="{4061713B-00AA-4342-BBBB-99048CC1A0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9579" y="-662674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84">
              <a:extLst>
                <a:ext uri="{FF2B5EF4-FFF2-40B4-BE49-F238E27FC236}">
                  <a16:creationId xmlns:a16="http://schemas.microsoft.com/office/drawing/2014/main" id="{D57F12C0-6CEC-41AD-8121-9D092FDFEB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6" y="-796982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85">
              <a:extLst>
                <a:ext uri="{FF2B5EF4-FFF2-40B4-BE49-F238E27FC236}">
                  <a16:creationId xmlns:a16="http://schemas.microsoft.com/office/drawing/2014/main" id="{C588C939-A81B-46FE-B23B-AA5D099563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805" y="-8639096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86">
              <a:extLst>
                <a:ext uri="{FF2B5EF4-FFF2-40B4-BE49-F238E27FC236}">
                  <a16:creationId xmlns:a16="http://schemas.microsoft.com/office/drawing/2014/main" id="{BAFB2C47-F4C2-4E41-B0D1-C88C0CBBC3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694" y="-1255665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87">
              <a:extLst>
                <a:ext uri="{FF2B5EF4-FFF2-40B4-BE49-F238E27FC236}">
                  <a16:creationId xmlns:a16="http://schemas.microsoft.com/office/drawing/2014/main" id="{40B11678-7714-4ECF-A2AC-700C5C97F6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28" y="-1923266"/>
              <a:ext cx="10636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88">
              <a:extLst>
                <a:ext uri="{FF2B5EF4-FFF2-40B4-BE49-F238E27FC236}">
                  <a16:creationId xmlns:a16="http://schemas.microsoft.com/office/drawing/2014/main" id="{EFA7BE00-1CEB-4DCD-9B70-24A6A7E9BA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891" y="-3263573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89">
              <a:extLst>
                <a:ext uri="{FF2B5EF4-FFF2-40B4-BE49-F238E27FC236}">
                  <a16:creationId xmlns:a16="http://schemas.microsoft.com/office/drawing/2014/main" id="{DE7F1271-9052-4927-BE38-87C9E7B43E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096" y="-394006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0">
              <a:extLst>
                <a:ext uri="{FF2B5EF4-FFF2-40B4-BE49-F238E27FC236}">
                  <a16:creationId xmlns:a16="http://schemas.microsoft.com/office/drawing/2014/main" id="{FB0BE837-18F5-4EFD-96C6-3F7F22119F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925" y="-5273203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1">
              <a:extLst>
                <a:ext uri="{FF2B5EF4-FFF2-40B4-BE49-F238E27FC236}">
                  <a16:creationId xmlns:a16="http://schemas.microsoft.com/office/drawing/2014/main" id="{434D9D80-D079-41D1-91EF-B1F1A05E56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880" y="-594810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2">
              <a:extLst>
                <a:ext uri="{FF2B5EF4-FFF2-40B4-BE49-F238E27FC236}">
                  <a16:creationId xmlns:a16="http://schemas.microsoft.com/office/drawing/2014/main" id="{1372DB7F-46F6-4726-850A-E96530BE53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258" y="-7283201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3">
              <a:extLst>
                <a:ext uri="{FF2B5EF4-FFF2-40B4-BE49-F238E27FC236}">
                  <a16:creationId xmlns:a16="http://schemas.microsoft.com/office/drawing/2014/main" id="{D0ECCD59-85AD-411B-B000-9F51F653CF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390" y="-7952285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294">
              <a:extLst>
                <a:ext uri="{FF2B5EF4-FFF2-40B4-BE49-F238E27FC236}">
                  <a16:creationId xmlns:a16="http://schemas.microsoft.com/office/drawing/2014/main" id="{02743424-9760-40E0-A1AD-495ED5CBAD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8" y="-929547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295">
              <a:extLst>
                <a:ext uri="{FF2B5EF4-FFF2-40B4-BE49-F238E27FC236}">
                  <a16:creationId xmlns:a16="http://schemas.microsoft.com/office/drawing/2014/main" id="{71F320FD-2299-4BE0-9501-3864E61267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852" y="-996770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296">
              <a:extLst>
                <a:ext uri="{FF2B5EF4-FFF2-40B4-BE49-F238E27FC236}">
                  <a16:creationId xmlns:a16="http://schemas.microsoft.com/office/drawing/2014/main" id="{7C6E1199-13C0-43E0-A527-70357F4B19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9158" y="-59614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297">
              <a:extLst>
                <a:ext uri="{FF2B5EF4-FFF2-40B4-BE49-F238E27FC236}">
                  <a16:creationId xmlns:a16="http://schemas.microsoft.com/office/drawing/2014/main" id="{10B79A53-6FD6-42DB-817A-FAEBEBE17C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983" y="-1262875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298">
              <a:extLst>
                <a:ext uri="{FF2B5EF4-FFF2-40B4-BE49-F238E27FC236}">
                  <a16:creationId xmlns:a16="http://schemas.microsoft.com/office/drawing/2014/main" id="{8BECA6B8-FC6E-477C-980B-1E87ABB00E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8903" y="-260614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299">
              <a:extLst>
                <a:ext uri="{FF2B5EF4-FFF2-40B4-BE49-F238E27FC236}">
                  <a16:creationId xmlns:a16="http://schemas.microsoft.com/office/drawing/2014/main" id="{9DFF7BC5-7C1D-4870-A6FD-258CC252E2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041" y="-32773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0">
              <a:extLst>
                <a:ext uri="{FF2B5EF4-FFF2-40B4-BE49-F238E27FC236}">
                  <a16:creationId xmlns:a16="http://schemas.microsoft.com/office/drawing/2014/main" id="{2459F0A9-B1D4-4A09-B52A-D4006956BD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899" y="-461498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1">
              <a:extLst>
                <a:ext uri="{FF2B5EF4-FFF2-40B4-BE49-F238E27FC236}">
                  <a16:creationId xmlns:a16="http://schemas.microsoft.com/office/drawing/2014/main" id="{53B8C0F5-6539-4365-A0FA-38F1C9C922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7031" y="-528406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2">
              <a:extLst>
                <a:ext uri="{FF2B5EF4-FFF2-40B4-BE49-F238E27FC236}">
                  <a16:creationId xmlns:a16="http://schemas.microsoft.com/office/drawing/2014/main" id="{9C6CEF4C-FF89-4AAD-B222-74B4A5ADB1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958" y="-6626751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3">
              <a:extLst>
                <a:ext uri="{FF2B5EF4-FFF2-40B4-BE49-F238E27FC236}">
                  <a16:creationId xmlns:a16="http://schemas.microsoft.com/office/drawing/2014/main" id="{48DD90BC-650B-494C-97DC-0993EE07F9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677" y="-7295834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04">
              <a:extLst>
                <a:ext uri="{FF2B5EF4-FFF2-40B4-BE49-F238E27FC236}">
                  <a16:creationId xmlns:a16="http://schemas.microsoft.com/office/drawing/2014/main" id="{BFA5B913-582E-45C5-BA19-F7811685EF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008" y="-863360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05">
              <a:extLst>
                <a:ext uri="{FF2B5EF4-FFF2-40B4-BE49-F238E27FC236}">
                  <a16:creationId xmlns:a16="http://schemas.microsoft.com/office/drawing/2014/main" id="{5F757420-E095-49A5-9201-0013BBCDC5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7635" y="-930937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06">
              <a:extLst>
                <a:ext uri="{FF2B5EF4-FFF2-40B4-BE49-F238E27FC236}">
                  <a16:creationId xmlns:a16="http://schemas.microsoft.com/office/drawing/2014/main" id="{A3DBF61F-D9C6-42F6-8628-1F93CE5BA6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350" y="-1920310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07">
              <a:extLst>
                <a:ext uri="{FF2B5EF4-FFF2-40B4-BE49-F238E27FC236}">
                  <a16:creationId xmlns:a16="http://schemas.microsoft.com/office/drawing/2014/main" id="{9CE03203-B93A-4753-BC46-7F76163873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8761" y="-259542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08">
              <a:extLst>
                <a:ext uri="{FF2B5EF4-FFF2-40B4-BE49-F238E27FC236}">
                  <a16:creationId xmlns:a16="http://schemas.microsoft.com/office/drawing/2014/main" id="{5C78BAEC-E015-476E-BC74-845AACF8A2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530" y="-393258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09">
              <a:extLst>
                <a:ext uri="{FF2B5EF4-FFF2-40B4-BE49-F238E27FC236}">
                  <a16:creationId xmlns:a16="http://schemas.microsoft.com/office/drawing/2014/main" id="{948D0BDA-FCA1-4AF5-84FB-88B306A1B1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026" y="-4605821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0">
              <a:extLst>
                <a:ext uri="{FF2B5EF4-FFF2-40B4-BE49-F238E27FC236}">
                  <a16:creationId xmlns:a16="http://schemas.microsoft.com/office/drawing/2014/main" id="{97BC8644-A5A5-4920-B30A-A8FBFD3840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085" y="-5939728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1">
              <a:extLst>
                <a:ext uri="{FF2B5EF4-FFF2-40B4-BE49-F238E27FC236}">
                  <a16:creationId xmlns:a16="http://schemas.microsoft.com/office/drawing/2014/main" id="{885115DA-AA2D-4C92-B125-A360326CD9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183" y="-6615820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2">
              <a:extLst>
                <a:ext uri="{FF2B5EF4-FFF2-40B4-BE49-F238E27FC236}">
                  <a16:creationId xmlns:a16="http://schemas.microsoft.com/office/drawing/2014/main" id="{E4543F67-3AC4-4F97-8103-799019748C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2897" y="-795221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3">
              <a:extLst>
                <a:ext uri="{FF2B5EF4-FFF2-40B4-BE49-F238E27FC236}">
                  <a16:creationId xmlns:a16="http://schemas.microsoft.com/office/drawing/2014/main" id="{DFB67F34-9005-4E5A-B12A-68A1B55116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823" y="-862267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14">
              <a:extLst>
                <a:ext uri="{FF2B5EF4-FFF2-40B4-BE49-F238E27FC236}">
                  <a16:creationId xmlns:a16="http://schemas.microsoft.com/office/drawing/2014/main" id="{2E54DFEA-1DD8-49F7-8C00-B6452A14CA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48" y="-996358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15">
              <a:extLst>
                <a:ext uri="{FF2B5EF4-FFF2-40B4-BE49-F238E27FC236}">
                  <a16:creationId xmlns:a16="http://schemas.microsoft.com/office/drawing/2014/main" id="{FE397993-DC8E-4497-969D-249D648934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575" y="-1063483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16">
              <a:extLst>
                <a:ext uri="{FF2B5EF4-FFF2-40B4-BE49-F238E27FC236}">
                  <a16:creationId xmlns:a16="http://schemas.microsoft.com/office/drawing/2014/main" id="{8B567029-597D-435C-884B-84992AA0E7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5193" y="-126505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17">
              <a:extLst>
                <a:ext uri="{FF2B5EF4-FFF2-40B4-BE49-F238E27FC236}">
                  <a16:creationId xmlns:a16="http://schemas.microsoft.com/office/drawing/2014/main" id="{410EC62C-54DF-4147-AAD1-37E492AEAB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1669" y="-193471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18">
              <a:extLst>
                <a:ext uri="{FF2B5EF4-FFF2-40B4-BE49-F238E27FC236}">
                  <a16:creationId xmlns:a16="http://schemas.microsoft.com/office/drawing/2014/main" id="{9F37FEDD-7735-46BE-A4FD-87D0D99310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482" y="-327483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19">
              <a:extLst>
                <a:ext uri="{FF2B5EF4-FFF2-40B4-BE49-F238E27FC236}">
                  <a16:creationId xmlns:a16="http://schemas.microsoft.com/office/drawing/2014/main" id="{76F8CBE3-598E-461E-A31B-53136FF355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077" y="-394630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5" name="Freeform 320">
              <a:extLst>
                <a:ext uri="{FF2B5EF4-FFF2-40B4-BE49-F238E27FC236}">
                  <a16:creationId xmlns:a16="http://schemas.microsoft.com/office/drawing/2014/main" id="{9943F078-DF47-4FA1-AA87-47B28B8096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1828" y="-528348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6" name="Freeform 321">
              <a:extLst>
                <a:ext uri="{FF2B5EF4-FFF2-40B4-BE49-F238E27FC236}">
                  <a16:creationId xmlns:a16="http://schemas.microsoft.com/office/drawing/2014/main" id="{4217E40D-AD5A-4F11-9E9F-521E02025E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341" y="-5953946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7" name="Freeform 322">
              <a:extLst>
                <a:ext uri="{FF2B5EF4-FFF2-40B4-BE49-F238E27FC236}">
                  <a16:creationId xmlns:a16="http://schemas.microsoft.com/office/drawing/2014/main" id="{4939322A-FC80-4C25-A106-B064B51C60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674" y="-729171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8" name="Freeform 323">
              <a:extLst>
                <a:ext uri="{FF2B5EF4-FFF2-40B4-BE49-F238E27FC236}">
                  <a16:creationId xmlns:a16="http://schemas.microsoft.com/office/drawing/2014/main" id="{51465EBF-0D51-4D04-A452-27952E7A39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881" y="-796532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9" name="Freeform 324">
              <a:extLst>
                <a:ext uri="{FF2B5EF4-FFF2-40B4-BE49-F238E27FC236}">
                  <a16:creationId xmlns:a16="http://schemas.microsoft.com/office/drawing/2014/main" id="{B4065181-7AED-4C17-AB0D-1BB5C08837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419" y="-930171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0" name="Freeform 325">
              <a:extLst>
                <a:ext uri="{FF2B5EF4-FFF2-40B4-BE49-F238E27FC236}">
                  <a16:creationId xmlns:a16="http://schemas.microsoft.com/office/drawing/2014/main" id="{3789C3E4-C17A-4FF4-AF46-BCC3B2B1EB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557" y="-997296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6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2489200" y="0"/>
            <a:ext cx="397510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489200" cy="23241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0" y="2324100"/>
            <a:ext cx="2489200" cy="22098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0" y="4533900"/>
            <a:ext cx="2489200" cy="23241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45872821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3D4BB950-4BC7-4E07-B844-DAFC814B1F5E}"/>
              </a:ext>
            </a:extLst>
          </p:cNvPr>
          <p:cNvGrpSpPr>
            <a:grpSpLocks/>
          </p:cNvGrpSpPr>
          <p:nvPr userDrawn="1"/>
        </p:nvGrpSpPr>
        <p:grpSpPr bwMode="auto">
          <a:xfrm rot="3600000">
            <a:off x="6538119" y="-4893469"/>
            <a:ext cx="16078200" cy="16321088"/>
            <a:chOff x="2727789" y="-10719254"/>
            <a:chExt cx="16077776" cy="16322072"/>
          </a:xfrm>
        </p:grpSpPr>
        <p:sp>
          <p:nvSpPr>
            <p:cNvPr id="4" name="Freeform 176">
              <a:extLst>
                <a:ext uri="{FF2B5EF4-FFF2-40B4-BE49-F238E27FC236}">
                  <a16:creationId xmlns:a16="http://schemas.microsoft.com/office/drawing/2014/main" id="{D77DCCEB-EBA8-4CE5-8479-8E96FEDB85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58" y="274952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C78FC0EA-70F5-4513-9B4A-7C82CE13F9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158" y="2812713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669ED97C-EFC4-4753-8C75-E101244ADE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47" y="2146000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B14E287-FC5B-48B0-B5DE-1229D2CAFB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926" y="1469426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3606EE94-35A3-4BF6-83BD-1DD7D4E8DE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429" y="79840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E8967261-D01C-49C6-98B8-27C69471E7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909" y="126356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D4A448DA-58B2-4A28-A2AA-28B37C13BC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31" y="-540537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B2123B1F-1879-4445-A43A-3FE764842F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160" y="-1215523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E1E17C39-A608-4B84-9B69-4E9335457A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976" y="-188831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E1416B25-F221-44D2-A922-44C2D1BDF5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0664" y="-25588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CB82AFCF-8F41-4D20-972C-E8B00AF82D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140" y="213920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24C6DC8B-17C9-4442-BB75-3636BBB85C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515" y="1467686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019AEFB6-E962-46F2-A39F-08FFF6F9CB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291" y="79280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6358357-E9E0-492D-A4CE-2E2577132E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185" y="12363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9FC0AA1F-9134-4FBC-A63C-91B2209017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208" y="-545026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5F9895D8-A09B-46FA-BC23-9D9B3E3445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168" y="-1219431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5AF21011-A2CB-401E-9822-89F278D180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9128" y="-1890662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9984FE34-195B-49D4-976F-A50D03F65B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639" y="793720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DED0EC64-1510-4E60-9140-4494008305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359" y="1323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B8FABEBE-7D9D-4CEC-89D1-3E6B5FD4BF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319" y="-54205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FDBF28D1-4562-430A-8761-A91C411378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988" y="-1213788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463214B9-2843-4A4D-98E5-649C77EB99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45" y="-1884911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8F5E9E1B-FBEE-4276-A7DA-ECA3012F58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658" y="-255783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E18AF5CD-74C7-47CA-916E-84E82D2BE5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96" y="-3226791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8180C37A-6177-41D9-8085-9D25900FCF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347" y="-389910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6D6AC451-837A-45AC-9A6A-11986DF884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8454" y="-457181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B755080C-C449-414D-BD10-4754AD0618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411" y="12389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A772C8A2-E208-4EB5-97B7-6CFA122CEA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790" y="-552680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95460336-F4A0-4D2A-9694-29540FA6CE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662" y="-1217986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E23EB00B-D02D-4558-962A-843147102A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041" y="-1894560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E592D497-F295-4B38-B9F5-0DAE804660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689" y="-2564019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074266C0-04B0-4AD8-868F-6FED8E422B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751" y="-3233768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7631002C-1105-4DFA-A24B-4681855755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733" y="-3907273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1E95BE66-5663-41B8-9C02-DFCD17C42F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123" y="-1222388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221BD837-2C3A-424F-8D98-70C0598C314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193" y="-1883573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C62649BB-8494-47C8-AB44-3FB08AF7F1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527" y="-2557185"/>
              <a:ext cx="155267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23626D90-745D-4559-914F-8BC977614D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551" y="-3225849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15FA8941-2AB4-4629-A64F-75EA86CB4C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1" y="-3898666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557A1B97-F3AB-42F3-B79C-4EE609EF6F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052" y="-4569316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27337C08-93F6-4106-9F27-25B6C39ABC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868" y="-5245280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EC515DDB-F89B-4A40-BA16-C86BD16CBF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578" y="-5914922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38B1B904-09E8-4552-A171-5A0BF529BD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531" y="-658440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12F07EEA-B80A-4AAD-891E-FF1A7C08F4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69808" y="-1892642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5CAA33CD-1558-4749-A59C-AB0E4B3B2E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518" y="-2565458"/>
              <a:ext cx="1551082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1EC27EC9-4F32-41FC-9E53-68EE4430AA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853" y="-3235895"/>
              <a:ext cx="155108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104069D7-B0BC-4940-B1BF-E6CD79CCEA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563" y="-3908712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626BB436-99C3-4B4F-9417-F4D2111EFC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103" y="-4577774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FB8334E1-D71C-49A6-95AB-34B0FBB230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507" y="-5253738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491A9CA3-A3B2-47D0-8C76-19D8A525A0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010" y="-5924757"/>
              <a:ext cx="154949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33F7DAD0-94C6-4398-9DF9-C90B374BCF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65" y="-323368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065C78FD-A111-4D81-818F-C2EAA23135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379" y="-389801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3DD392F7-C587-4845-BDA9-1CF529274A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23" y="-4570544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56AD0A7D-3160-4DD1-9907-55CFD9CD3A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216" y="-5241191"/>
              <a:ext cx="155108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C4EF3797-19BD-40DD-981F-3B0180BEE7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550" y="-5914803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E881F73E-CD29-4A48-ABC4-01A6310CA7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360" y="-6582674"/>
              <a:ext cx="155267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D2C3B6D4-9836-4590-8BAA-23E06D41D8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21" y="-7257079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24A133B9-F652-4154-95C7-27756F53D0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031" y="-7926721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DC0F82DC-B3FB-4ED1-80C1-FA8D6E3F2B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72" y="-859895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A2DBCB0F-4362-4025-BE90-E41A5A07F2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016" y="-390777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id="{378FE24F-991C-46C4-914E-761894D8C7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454" y="-4576726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id="{70D0647B-FDEE-4AD4-83A1-290E80839C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267" y="-5249651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id="{C638B355-C814-4107-9F79-C258663CB1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749" y="-5921567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id="{F2D5D16C-356A-4D3B-9206-7AF4F8F1E1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625" y="-6591926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id="{B21F2551-D71D-41F0-B439-FD14BAED86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938" y="-7263263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id="{C4FF113C-8E07-423B-9CCB-33B3D58782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607" y="-7937746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079B82E6-EB6D-45EF-89A7-FF5D2EA9F2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618" y="-5248601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3">
              <a:extLst>
                <a:ext uri="{FF2B5EF4-FFF2-40B4-BE49-F238E27FC236}">
                  <a16:creationId xmlns:a16="http://schemas.microsoft.com/office/drawing/2014/main" id="{B7CFF0DA-E9EE-4380-A130-C6914087B4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464" y="-5915527"/>
              <a:ext cx="1552669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4">
              <a:extLst>
                <a:ext uri="{FF2B5EF4-FFF2-40B4-BE49-F238E27FC236}">
                  <a16:creationId xmlns:a16="http://schemas.microsoft.com/office/drawing/2014/main" id="{D29205C8-E06A-46E6-B128-2E584C75C5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9" y="-6584298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5">
              <a:extLst>
                <a:ext uri="{FF2B5EF4-FFF2-40B4-BE49-F238E27FC236}">
                  <a16:creationId xmlns:a16="http://schemas.microsoft.com/office/drawing/2014/main" id="{A1E504C3-33B4-4B01-A4B0-C791031820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737" y="-7255344"/>
              <a:ext cx="154949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6">
              <a:extLst>
                <a:ext uri="{FF2B5EF4-FFF2-40B4-BE49-F238E27FC236}">
                  <a16:creationId xmlns:a16="http://schemas.microsoft.com/office/drawing/2014/main" id="{9EFEBC19-9CC3-4452-A857-AE3653B585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72" y="-7928955"/>
              <a:ext cx="1549493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7">
              <a:extLst>
                <a:ext uri="{FF2B5EF4-FFF2-40B4-BE49-F238E27FC236}">
                  <a16:creationId xmlns:a16="http://schemas.microsoft.com/office/drawing/2014/main" id="{869F4B43-9FC4-427F-88C5-057ED35241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37" y="-8600157"/>
              <a:ext cx="1551082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8">
              <a:extLst>
                <a:ext uri="{FF2B5EF4-FFF2-40B4-BE49-F238E27FC236}">
                  <a16:creationId xmlns:a16="http://schemas.microsoft.com/office/drawing/2014/main" id="{915747EE-9AE4-48DA-94DF-039EC35EBD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429" y="-9273981"/>
              <a:ext cx="155108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9">
              <a:extLst>
                <a:ext uri="{FF2B5EF4-FFF2-40B4-BE49-F238E27FC236}">
                  <a16:creationId xmlns:a16="http://schemas.microsoft.com/office/drawing/2014/main" id="{EFC7B43F-DE57-40DC-B99A-E20A6209D8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89" y="-9942036"/>
              <a:ext cx="1551082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80">
              <a:extLst>
                <a:ext uri="{FF2B5EF4-FFF2-40B4-BE49-F238E27FC236}">
                  <a16:creationId xmlns:a16="http://schemas.microsoft.com/office/drawing/2014/main" id="{7F095EE7-1CC0-410E-9374-E0ECF4D17A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49" y="-10616442"/>
              <a:ext cx="1551082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81">
              <a:extLst>
                <a:ext uri="{FF2B5EF4-FFF2-40B4-BE49-F238E27FC236}">
                  <a16:creationId xmlns:a16="http://schemas.microsoft.com/office/drawing/2014/main" id="{32702AAC-D0D7-4366-A386-9AA335F346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7952" y="-5919039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2">
              <a:extLst>
                <a:ext uri="{FF2B5EF4-FFF2-40B4-BE49-F238E27FC236}">
                  <a16:creationId xmlns:a16="http://schemas.microsoft.com/office/drawing/2014/main" id="{E3D6DE8D-3ECA-4B59-9778-8508B7D461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325" y="-659069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3">
              <a:extLst>
                <a:ext uri="{FF2B5EF4-FFF2-40B4-BE49-F238E27FC236}">
                  <a16:creationId xmlns:a16="http://schemas.microsoft.com/office/drawing/2014/main" id="{9FA6E236-1A56-403D-8013-841999E273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204" y="-7260917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4">
              <a:extLst>
                <a:ext uri="{FF2B5EF4-FFF2-40B4-BE49-F238E27FC236}">
                  <a16:creationId xmlns:a16="http://schemas.microsoft.com/office/drawing/2014/main" id="{53254321-C4D5-400A-840A-21D180FD5F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102" y="-7935137"/>
              <a:ext cx="154949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5">
              <a:extLst>
                <a:ext uri="{FF2B5EF4-FFF2-40B4-BE49-F238E27FC236}">
                  <a16:creationId xmlns:a16="http://schemas.microsoft.com/office/drawing/2014/main" id="{3DE6A265-8BA4-4F61-9E6A-2FE9A8F2DF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7643" y="-860420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6">
              <a:extLst>
                <a:ext uri="{FF2B5EF4-FFF2-40B4-BE49-F238E27FC236}">
                  <a16:creationId xmlns:a16="http://schemas.microsoft.com/office/drawing/2014/main" id="{333DDC2A-98DF-493A-B13A-15AF902765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353" y="-927701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7">
              <a:extLst>
                <a:ext uri="{FF2B5EF4-FFF2-40B4-BE49-F238E27FC236}">
                  <a16:creationId xmlns:a16="http://schemas.microsoft.com/office/drawing/2014/main" id="{B1176EA3-1017-445F-91D7-5C7126EA0F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76" y="-9948431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8">
              <a:extLst>
                <a:ext uri="{FF2B5EF4-FFF2-40B4-BE49-F238E27FC236}">
                  <a16:creationId xmlns:a16="http://schemas.microsoft.com/office/drawing/2014/main" id="{D2A52D37-58E8-4C6F-822E-41B50BFE82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38" y="4155002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9">
              <a:extLst>
                <a:ext uri="{FF2B5EF4-FFF2-40B4-BE49-F238E27FC236}">
                  <a16:creationId xmlns:a16="http://schemas.microsoft.com/office/drawing/2014/main" id="{202276BA-3FD9-46E4-B93B-383CD681CE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561" y="3491755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90">
              <a:extLst>
                <a:ext uri="{FF2B5EF4-FFF2-40B4-BE49-F238E27FC236}">
                  <a16:creationId xmlns:a16="http://schemas.microsoft.com/office/drawing/2014/main" id="{58E8BD89-8677-4B7A-9322-4A3B92D72A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009" y="2812828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91">
              <a:extLst>
                <a:ext uri="{FF2B5EF4-FFF2-40B4-BE49-F238E27FC236}">
                  <a16:creationId xmlns:a16="http://schemas.microsoft.com/office/drawing/2014/main" id="{BFA4D313-F7B4-44E1-91DB-969752229C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506" y="2146730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2">
              <a:extLst>
                <a:ext uri="{FF2B5EF4-FFF2-40B4-BE49-F238E27FC236}">
                  <a16:creationId xmlns:a16="http://schemas.microsoft.com/office/drawing/2014/main" id="{24B21BBD-28F2-43A8-8F02-A38FF91618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047" y="1474494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3">
              <a:extLst>
                <a:ext uri="{FF2B5EF4-FFF2-40B4-BE49-F238E27FC236}">
                  <a16:creationId xmlns:a16="http://schemas.microsoft.com/office/drawing/2014/main" id="{2BEC70AE-D948-460A-8C8E-2803E6E025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733" y="80424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4">
              <a:extLst>
                <a:ext uri="{FF2B5EF4-FFF2-40B4-BE49-F238E27FC236}">
                  <a16:creationId xmlns:a16="http://schemas.microsoft.com/office/drawing/2014/main" id="{6CDB4E45-9DC0-42FC-B733-48C29D6169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610" y="13084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5">
              <a:extLst>
                <a:ext uri="{FF2B5EF4-FFF2-40B4-BE49-F238E27FC236}">
                  <a16:creationId xmlns:a16="http://schemas.microsoft.com/office/drawing/2014/main" id="{21A0AFDA-DF53-4BDC-9AEE-B73B4171EB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946" y="-539594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6">
              <a:extLst>
                <a:ext uri="{FF2B5EF4-FFF2-40B4-BE49-F238E27FC236}">
                  <a16:creationId xmlns:a16="http://schemas.microsoft.com/office/drawing/2014/main" id="{A10FD0B4-34BA-4D7D-96D8-F9E62228F6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2737" y="-1213419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7">
              <a:extLst>
                <a:ext uri="{FF2B5EF4-FFF2-40B4-BE49-F238E27FC236}">
                  <a16:creationId xmlns:a16="http://schemas.microsoft.com/office/drawing/2014/main" id="{04E2866B-03A6-488A-A73F-72466535A3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466" y="3483191"/>
              <a:ext cx="1551082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8">
              <a:extLst>
                <a:ext uri="{FF2B5EF4-FFF2-40B4-BE49-F238E27FC236}">
                  <a16:creationId xmlns:a16="http://schemas.microsoft.com/office/drawing/2014/main" id="{8F688CA8-6E8A-4236-BFA9-B531041E6B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926" y="281196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9">
              <a:extLst>
                <a:ext uri="{FF2B5EF4-FFF2-40B4-BE49-F238E27FC236}">
                  <a16:creationId xmlns:a16="http://schemas.microsoft.com/office/drawing/2014/main" id="{98B7CB87-2FC6-4105-8196-5D5B57D010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61" y="2141525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100">
              <a:extLst>
                <a:ext uri="{FF2B5EF4-FFF2-40B4-BE49-F238E27FC236}">
                  <a16:creationId xmlns:a16="http://schemas.microsoft.com/office/drawing/2014/main" id="{6AAE2B9B-7E2F-4AEC-86CD-A05C60CF58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077" y="146831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101">
              <a:extLst>
                <a:ext uri="{FF2B5EF4-FFF2-40B4-BE49-F238E27FC236}">
                  <a16:creationId xmlns:a16="http://schemas.microsoft.com/office/drawing/2014/main" id="{37BB7873-6584-4FFC-BD6B-C68440CD87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411" y="797873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2">
              <a:extLst>
                <a:ext uri="{FF2B5EF4-FFF2-40B4-BE49-F238E27FC236}">
                  <a16:creationId xmlns:a16="http://schemas.microsoft.com/office/drawing/2014/main" id="{9631FADF-F619-464D-A430-9901F7E91E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516" y="122278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3">
              <a:extLst>
                <a:ext uri="{FF2B5EF4-FFF2-40B4-BE49-F238E27FC236}">
                  <a16:creationId xmlns:a16="http://schemas.microsoft.com/office/drawing/2014/main" id="{F10D306C-5E32-4C49-847D-1E4707D396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079" y="-549059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4">
              <a:extLst>
                <a:ext uri="{FF2B5EF4-FFF2-40B4-BE49-F238E27FC236}">
                  <a16:creationId xmlns:a16="http://schemas.microsoft.com/office/drawing/2014/main" id="{AB415C0C-8C28-43DE-A2E5-B305ECC8D5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089" y="214008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5">
              <a:extLst>
                <a:ext uri="{FF2B5EF4-FFF2-40B4-BE49-F238E27FC236}">
                  <a16:creationId xmlns:a16="http://schemas.microsoft.com/office/drawing/2014/main" id="{36A11BE0-C44D-4B80-814A-D863B862E9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248" y="1474137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6">
              <a:extLst>
                <a:ext uri="{FF2B5EF4-FFF2-40B4-BE49-F238E27FC236}">
                  <a16:creationId xmlns:a16="http://schemas.microsoft.com/office/drawing/2014/main" id="{067F939B-8970-4735-AE48-604A76B867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211" y="802617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7">
              <a:extLst>
                <a:ext uri="{FF2B5EF4-FFF2-40B4-BE49-F238E27FC236}">
                  <a16:creationId xmlns:a16="http://schemas.microsoft.com/office/drawing/2014/main" id="{39249AE6-06F9-408A-8864-069AFF6281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193" y="129112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8">
              <a:extLst>
                <a:ext uri="{FF2B5EF4-FFF2-40B4-BE49-F238E27FC236}">
                  <a16:creationId xmlns:a16="http://schemas.microsoft.com/office/drawing/2014/main" id="{C842529B-BA0F-47D5-B5D8-2E30C09FA4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774" y="-54103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9">
              <a:extLst>
                <a:ext uri="{FF2B5EF4-FFF2-40B4-BE49-F238E27FC236}">
                  <a16:creationId xmlns:a16="http://schemas.microsoft.com/office/drawing/2014/main" id="{12CE83A0-BD56-42F9-965A-092FC0E90C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57" y="-1214538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10">
              <a:extLst>
                <a:ext uri="{FF2B5EF4-FFF2-40B4-BE49-F238E27FC236}">
                  <a16:creationId xmlns:a16="http://schemas.microsoft.com/office/drawing/2014/main" id="{E2F84E14-12F8-42AB-BD38-363599EF2E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901" y="-188529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11">
              <a:extLst>
                <a:ext uri="{FF2B5EF4-FFF2-40B4-BE49-F238E27FC236}">
                  <a16:creationId xmlns:a16="http://schemas.microsoft.com/office/drawing/2014/main" id="{3A376065-8A3F-4399-86F3-CA7C62BB5C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214" y="-2555043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2">
              <a:extLst>
                <a:ext uri="{FF2B5EF4-FFF2-40B4-BE49-F238E27FC236}">
                  <a16:creationId xmlns:a16="http://schemas.microsoft.com/office/drawing/2014/main" id="{A33F67D8-425A-4A2C-9A9A-331531ADA4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21" y="-3227754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3">
              <a:extLst>
                <a:ext uri="{FF2B5EF4-FFF2-40B4-BE49-F238E27FC236}">
                  <a16:creationId xmlns:a16="http://schemas.microsoft.com/office/drawing/2014/main" id="{CAB21B7F-9D66-4E5C-8402-8FEBED3457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425" y="1469649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4">
              <a:extLst>
                <a:ext uri="{FF2B5EF4-FFF2-40B4-BE49-F238E27FC236}">
                  <a16:creationId xmlns:a16="http://schemas.microsoft.com/office/drawing/2014/main" id="{BA248423-CABE-489E-A9E2-0D34FD0978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98" y="797993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5">
              <a:extLst>
                <a:ext uri="{FF2B5EF4-FFF2-40B4-BE49-F238E27FC236}">
                  <a16:creationId xmlns:a16="http://schemas.microsoft.com/office/drawing/2014/main" id="{64485E5D-49F5-4089-B8A1-C5A30CD485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76" y="125998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6">
              <a:extLst>
                <a:ext uri="{FF2B5EF4-FFF2-40B4-BE49-F238E27FC236}">
                  <a16:creationId xmlns:a16="http://schemas.microsoft.com/office/drawing/2014/main" id="{DECB9917-4EFA-40B8-9222-341F0BF008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05" y="-54898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7">
              <a:extLst>
                <a:ext uri="{FF2B5EF4-FFF2-40B4-BE49-F238E27FC236}">
                  <a16:creationId xmlns:a16="http://schemas.microsoft.com/office/drawing/2014/main" id="{D2688EB0-1806-4B54-899D-452B8A7A73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139" y="-1217653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8">
              <a:extLst>
                <a:ext uri="{FF2B5EF4-FFF2-40B4-BE49-F238E27FC236}">
                  <a16:creationId xmlns:a16="http://schemas.microsoft.com/office/drawing/2014/main" id="{8AF23849-D003-48C0-BDB2-F95BFE3B2D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475" y="-1891265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9">
              <a:extLst>
                <a:ext uri="{FF2B5EF4-FFF2-40B4-BE49-F238E27FC236}">
                  <a16:creationId xmlns:a16="http://schemas.microsoft.com/office/drawing/2014/main" id="{D5EBF238-AEA0-40F9-85D8-4675074ACE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48" y="-2559744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20">
              <a:extLst>
                <a:ext uri="{FF2B5EF4-FFF2-40B4-BE49-F238E27FC236}">
                  <a16:creationId xmlns:a16="http://schemas.microsoft.com/office/drawing/2014/main" id="{99866869-D249-44A4-8455-8D4995D4F0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817" y="124559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21">
              <a:extLst>
                <a:ext uri="{FF2B5EF4-FFF2-40B4-BE49-F238E27FC236}">
                  <a16:creationId xmlns:a16="http://schemas.microsoft.com/office/drawing/2014/main" id="{C3F7CE0B-5DF3-41C4-A0F0-7D7D6559D2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151" y="-544139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2">
              <a:extLst>
                <a:ext uri="{FF2B5EF4-FFF2-40B4-BE49-F238E27FC236}">
                  <a16:creationId xmlns:a16="http://schemas.microsoft.com/office/drawing/2014/main" id="{86A97726-5C80-47C0-AF22-53CBEC3FD0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861" y="-1216956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3">
              <a:extLst>
                <a:ext uri="{FF2B5EF4-FFF2-40B4-BE49-F238E27FC236}">
                  <a16:creationId xmlns:a16="http://schemas.microsoft.com/office/drawing/2014/main" id="{E51193B4-5D37-4BFD-B57F-D6816B1F45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27" y="-1885039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4">
              <a:extLst>
                <a:ext uri="{FF2B5EF4-FFF2-40B4-BE49-F238E27FC236}">
                  <a16:creationId xmlns:a16="http://schemas.microsoft.com/office/drawing/2014/main" id="{DABEB41E-F2F4-4919-A2D9-5F9D0FD6EA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212" y="-2557063"/>
              <a:ext cx="1551082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5">
              <a:extLst>
                <a:ext uri="{FF2B5EF4-FFF2-40B4-BE49-F238E27FC236}">
                  <a16:creationId xmlns:a16="http://schemas.microsoft.com/office/drawing/2014/main" id="{04810876-3825-4AE6-86BD-0B7DA73DC9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797" y="-3229087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6">
              <a:extLst>
                <a:ext uri="{FF2B5EF4-FFF2-40B4-BE49-F238E27FC236}">
                  <a16:creationId xmlns:a16="http://schemas.microsoft.com/office/drawing/2014/main" id="{C8A59FC6-23C9-407B-821D-53F2ABFA79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07" y="-3901904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7">
              <a:extLst>
                <a:ext uri="{FF2B5EF4-FFF2-40B4-BE49-F238E27FC236}">
                  <a16:creationId xmlns:a16="http://schemas.microsoft.com/office/drawing/2014/main" id="{7B5454EA-8FCA-47BF-AFF2-752E0180A4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841" y="-457234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8">
              <a:extLst>
                <a:ext uri="{FF2B5EF4-FFF2-40B4-BE49-F238E27FC236}">
                  <a16:creationId xmlns:a16="http://schemas.microsoft.com/office/drawing/2014/main" id="{5F6EEB40-9BC0-44BE-98C3-612C5F5573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1201" y="-5245343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9">
              <a:extLst>
                <a:ext uri="{FF2B5EF4-FFF2-40B4-BE49-F238E27FC236}">
                  <a16:creationId xmlns:a16="http://schemas.microsoft.com/office/drawing/2014/main" id="{43972E5E-CDD6-4409-8752-99E1EC06C0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153" y="-545878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30">
              <a:extLst>
                <a:ext uri="{FF2B5EF4-FFF2-40B4-BE49-F238E27FC236}">
                  <a16:creationId xmlns:a16="http://schemas.microsoft.com/office/drawing/2014/main" id="{417928C5-0AB7-43D4-BFB2-F9C3FDF262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863" y="-121869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31">
              <a:extLst>
                <a:ext uri="{FF2B5EF4-FFF2-40B4-BE49-F238E27FC236}">
                  <a16:creationId xmlns:a16="http://schemas.microsoft.com/office/drawing/2014/main" id="{7E759E14-9552-42C3-A567-92567B90EC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03" y="-1889529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2">
              <a:extLst>
                <a:ext uri="{FF2B5EF4-FFF2-40B4-BE49-F238E27FC236}">
                  <a16:creationId xmlns:a16="http://schemas.microsoft.com/office/drawing/2014/main" id="{A161D570-F0C3-486B-9A4D-1EE3A4B1E8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2" y="-2561977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3">
              <a:extLst>
                <a:ext uri="{FF2B5EF4-FFF2-40B4-BE49-F238E27FC236}">
                  <a16:creationId xmlns:a16="http://schemas.microsoft.com/office/drawing/2014/main" id="{7DA93789-EEA6-470A-8F7B-311E96B1D2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179" y="-3232202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4">
              <a:extLst>
                <a:ext uri="{FF2B5EF4-FFF2-40B4-BE49-F238E27FC236}">
                  <a16:creationId xmlns:a16="http://schemas.microsoft.com/office/drawing/2014/main" id="{6FBBC6A6-A56C-47A5-BB7C-7039BBA9B0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202" y="-3906790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5">
              <a:extLst>
                <a:ext uri="{FF2B5EF4-FFF2-40B4-BE49-F238E27FC236}">
                  <a16:creationId xmlns:a16="http://schemas.microsoft.com/office/drawing/2014/main" id="{1313BAF4-DEA7-4EE6-B393-5FAC0C7FF5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956" y="-4579396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029289CD-F676-47BA-934E-9AF6ABF7AF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025" y="-1890572"/>
              <a:ext cx="155267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7">
              <a:extLst>
                <a:ext uri="{FF2B5EF4-FFF2-40B4-BE49-F238E27FC236}">
                  <a16:creationId xmlns:a16="http://schemas.microsoft.com/office/drawing/2014/main" id="{24DA7F5C-E8D9-433B-ACF1-97DD893603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3293" y="-2554031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8">
              <a:extLst>
                <a:ext uri="{FF2B5EF4-FFF2-40B4-BE49-F238E27FC236}">
                  <a16:creationId xmlns:a16="http://schemas.microsoft.com/office/drawing/2014/main" id="{9BF1EF9E-923B-441B-A2CF-3F76FB5CC7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841" y="-3231186"/>
              <a:ext cx="154949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9">
              <a:extLst>
                <a:ext uri="{FF2B5EF4-FFF2-40B4-BE49-F238E27FC236}">
                  <a16:creationId xmlns:a16="http://schemas.microsoft.com/office/drawing/2014/main" id="{8CAF7374-EBCC-4F7E-9BE0-094196FE57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857" y="-389768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40">
              <a:extLst>
                <a:ext uri="{FF2B5EF4-FFF2-40B4-BE49-F238E27FC236}">
                  <a16:creationId xmlns:a16="http://schemas.microsoft.com/office/drawing/2014/main" id="{7EDFBD02-56A5-440B-983B-1CE18BFE10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855" y="-4570132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41">
              <a:extLst>
                <a:ext uri="{FF2B5EF4-FFF2-40B4-BE49-F238E27FC236}">
                  <a16:creationId xmlns:a16="http://schemas.microsoft.com/office/drawing/2014/main" id="{A13F4857-78C5-4947-8F56-064CA16916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006" y="-5244218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2">
              <a:extLst>
                <a:ext uri="{FF2B5EF4-FFF2-40B4-BE49-F238E27FC236}">
                  <a16:creationId xmlns:a16="http://schemas.microsoft.com/office/drawing/2014/main" id="{E76F7B1F-C63D-4DDE-917C-543DB163C3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444" y="-5913171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3">
              <a:extLst>
                <a:ext uri="{FF2B5EF4-FFF2-40B4-BE49-F238E27FC236}">
                  <a16:creationId xmlns:a16="http://schemas.microsoft.com/office/drawing/2014/main" id="{52FAE94A-71C7-4603-B174-A872640AEE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570" y="-6585119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4">
              <a:extLst>
                <a:ext uri="{FF2B5EF4-FFF2-40B4-BE49-F238E27FC236}">
                  <a16:creationId xmlns:a16="http://schemas.microsoft.com/office/drawing/2014/main" id="{5AA44480-F9FD-49F1-9475-552DEB9E0E7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676" y="-7257830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5">
              <a:extLst>
                <a:ext uri="{FF2B5EF4-FFF2-40B4-BE49-F238E27FC236}">
                  <a16:creationId xmlns:a16="http://schemas.microsoft.com/office/drawing/2014/main" id="{760B9AA8-3D64-4B21-AC78-73EB58A8E7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83" y="-256328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6">
              <a:extLst>
                <a:ext uri="{FF2B5EF4-FFF2-40B4-BE49-F238E27FC236}">
                  <a16:creationId xmlns:a16="http://schemas.microsoft.com/office/drawing/2014/main" id="{53F295A8-EF58-4C56-86C4-BDCFACE92E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466" y="-3233854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7">
              <a:extLst>
                <a:ext uri="{FF2B5EF4-FFF2-40B4-BE49-F238E27FC236}">
                  <a16:creationId xmlns:a16="http://schemas.microsoft.com/office/drawing/2014/main" id="{9811DF56-0482-46AA-B22F-1C297A258D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16" y="-3904765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8">
              <a:extLst>
                <a:ext uri="{FF2B5EF4-FFF2-40B4-BE49-F238E27FC236}">
                  <a16:creationId xmlns:a16="http://schemas.microsoft.com/office/drawing/2014/main" id="{6CEA159D-54BD-474C-91FE-F1DDBE9315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053" y="-4576895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9">
              <a:extLst>
                <a:ext uri="{FF2B5EF4-FFF2-40B4-BE49-F238E27FC236}">
                  <a16:creationId xmlns:a16="http://schemas.microsoft.com/office/drawing/2014/main" id="{28641437-68EE-4AA8-92BD-05ADD4A949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036" y="-5250401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50">
              <a:extLst>
                <a:ext uri="{FF2B5EF4-FFF2-40B4-BE49-F238E27FC236}">
                  <a16:creationId xmlns:a16="http://schemas.microsoft.com/office/drawing/2014/main" id="{D7A0A9CF-90F2-435F-BB5B-30A9AF2E48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617" y="-5920545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51">
              <a:extLst>
                <a:ext uri="{FF2B5EF4-FFF2-40B4-BE49-F238E27FC236}">
                  <a16:creationId xmlns:a16="http://schemas.microsoft.com/office/drawing/2014/main" id="{C9BD734C-56D1-44F5-A957-AA1B191D85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2615" y="-6589820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2">
              <a:extLst>
                <a:ext uri="{FF2B5EF4-FFF2-40B4-BE49-F238E27FC236}">
                  <a16:creationId xmlns:a16="http://schemas.microsoft.com/office/drawing/2014/main" id="{3D0578EE-0D10-4E41-AAF2-10380D7A92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0235" y="-3905700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3">
              <a:extLst>
                <a:ext uri="{FF2B5EF4-FFF2-40B4-BE49-F238E27FC236}">
                  <a16:creationId xmlns:a16="http://schemas.microsoft.com/office/drawing/2014/main" id="{2D83294B-B777-4B4F-AB69-EE945924D7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6853" y="-4568976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4">
              <a:extLst>
                <a:ext uri="{FF2B5EF4-FFF2-40B4-BE49-F238E27FC236}">
                  <a16:creationId xmlns:a16="http://schemas.microsoft.com/office/drawing/2014/main" id="{46C6FE83-72B0-4BBD-B922-8AD56A32D5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019" y="-5242006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5">
              <a:extLst>
                <a:ext uri="{FF2B5EF4-FFF2-40B4-BE49-F238E27FC236}">
                  <a16:creationId xmlns:a16="http://schemas.microsoft.com/office/drawing/2014/main" id="{73795236-349A-4A3E-8384-411DAEB01A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147" y="-591381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6">
              <a:extLst>
                <a:ext uri="{FF2B5EF4-FFF2-40B4-BE49-F238E27FC236}">
                  <a16:creationId xmlns:a16="http://schemas.microsoft.com/office/drawing/2014/main" id="{3EFB23A6-0D85-4066-BCCB-2DD28F0B10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789" y="-658428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7">
              <a:extLst>
                <a:ext uri="{FF2B5EF4-FFF2-40B4-BE49-F238E27FC236}">
                  <a16:creationId xmlns:a16="http://schemas.microsoft.com/office/drawing/2014/main" id="{90150A8D-9118-4BD7-B009-7ECFA029C6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940" y="-725836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8">
              <a:extLst>
                <a:ext uri="{FF2B5EF4-FFF2-40B4-BE49-F238E27FC236}">
                  <a16:creationId xmlns:a16="http://schemas.microsoft.com/office/drawing/2014/main" id="{CBBA05EB-10E8-42C4-8E77-A7E2A20B85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627" y="-7928911"/>
              <a:ext cx="155267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9">
              <a:extLst>
                <a:ext uri="{FF2B5EF4-FFF2-40B4-BE49-F238E27FC236}">
                  <a16:creationId xmlns:a16="http://schemas.microsoft.com/office/drawing/2014/main" id="{A09ABDC2-B573-41FB-9009-FCBBBA7296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885" y="-8603395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60">
              <a:extLst>
                <a:ext uri="{FF2B5EF4-FFF2-40B4-BE49-F238E27FC236}">
                  <a16:creationId xmlns:a16="http://schemas.microsoft.com/office/drawing/2014/main" id="{7DA620A3-237B-4583-94BC-B9DC018064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198" y="-9274731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61">
              <a:extLst>
                <a:ext uri="{FF2B5EF4-FFF2-40B4-BE49-F238E27FC236}">
                  <a16:creationId xmlns:a16="http://schemas.microsoft.com/office/drawing/2014/main" id="{C153E4AB-3A50-44FA-B023-AEC8BA07FB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85" y="-457978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2">
              <a:extLst>
                <a:ext uri="{FF2B5EF4-FFF2-40B4-BE49-F238E27FC236}">
                  <a16:creationId xmlns:a16="http://schemas.microsoft.com/office/drawing/2014/main" id="{15F723D2-3D06-409D-B824-FA82919152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864" y="-5251840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3">
              <a:extLst>
                <a:ext uri="{FF2B5EF4-FFF2-40B4-BE49-F238E27FC236}">
                  <a16:creationId xmlns:a16="http://schemas.microsoft.com/office/drawing/2014/main" id="{82643E92-9857-4E0F-A66A-1BCE506CBD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824" y="-5923070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4">
              <a:extLst>
                <a:ext uri="{FF2B5EF4-FFF2-40B4-BE49-F238E27FC236}">
                  <a16:creationId xmlns:a16="http://schemas.microsoft.com/office/drawing/2014/main" id="{1D809477-5158-40C4-BE5C-3BC6363A2C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490" y="-6592925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5">
              <a:extLst>
                <a:ext uri="{FF2B5EF4-FFF2-40B4-BE49-F238E27FC236}">
                  <a16:creationId xmlns:a16="http://schemas.microsoft.com/office/drawing/2014/main" id="{5DCC3962-ACBF-4040-AB49-B6126FC31C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176" y="-726317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6">
              <a:extLst>
                <a:ext uri="{FF2B5EF4-FFF2-40B4-BE49-F238E27FC236}">
                  <a16:creationId xmlns:a16="http://schemas.microsoft.com/office/drawing/2014/main" id="{58D82A00-A62D-4E37-A356-FCEE51C987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305" y="-7938163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7">
              <a:extLst>
                <a:ext uri="{FF2B5EF4-FFF2-40B4-BE49-F238E27FC236}">
                  <a16:creationId xmlns:a16="http://schemas.microsoft.com/office/drawing/2014/main" id="{5986451A-89E0-41C3-97E4-E94B7160AD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8265" y="-8609394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8">
              <a:extLst>
                <a:ext uri="{FF2B5EF4-FFF2-40B4-BE49-F238E27FC236}">
                  <a16:creationId xmlns:a16="http://schemas.microsoft.com/office/drawing/2014/main" id="{123C6698-07B1-44B2-A620-023DDA476D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825" y="275493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9">
              <a:extLst>
                <a:ext uri="{FF2B5EF4-FFF2-40B4-BE49-F238E27FC236}">
                  <a16:creationId xmlns:a16="http://schemas.microsoft.com/office/drawing/2014/main" id="{5DDB03CD-6640-47CF-8FEA-CBA05ABCCD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063" y="2085454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70">
              <a:extLst>
                <a:ext uri="{FF2B5EF4-FFF2-40B4-BE49-F238E27FC236}">
                  <a16:creationId xmlns:a16="http://schemas.microsoft.com/office/drawing/2014/main" id="{FAD4645E-82D8-4638-881E-0A33D86B5A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983" y="74493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71">
              <a:extLst>
                <a:ext uri="{FF2B5EF4-FFF2-40B4-BE49-F238E27FC236}">
                  <a16:creationId xmlns:a16="http://schemas.microsoft.com/office/drawing/2014/main" id="{FA30B66E-207B-4308-AAAF-80608F7608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977" y="74875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2">
              <a:extLst>
                <a:ext uri="{FF2B5EF4-FFF2-40B4-BE49-F238E27FC236}">
                  <a16:creationId xmlns:a16="http://schemas.microsoft.com/office/drawing/2014/main" id="{07162C0E-6E0D-4148-BA10-B66148C1D9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8103" y="-126426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3">
              <a:extLst>
                <a:ext uri="{FF2B5EF4-FFF2-40B4-BE49-F238E27FC236}">
                  <a16:creationId xmlns:a16="http://schemas.microsoft.com/office/drawing/2014/main" id="{A5011C4E-A9E6-445C-A6D7-FE112346D0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035" y="-19368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4">
              <a:extLst>
                <a:ext uri="{FF2B5EF4-FFF2-40B4-BE49-F238E27FC236}">
                  <a16:creationId xmlns:a16="http://schemas.microsoft.com/office/drawing/2014/main" id="{64EAB7C8-B15A-4CC1-A09C-BBC867D511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8168" y="-327545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5">
              <a:extLst>
                <a:ext uri="{FF2B5EF4-FFF2-40B4-BE49-F238E27FC236}">
                  <a16:creationId xmlns:a16="http://schemas.microsoft.com/office/drawing/2014/main" id="{3BAA5544-6AEC-4309-A890-EDED872BF7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8612" y="-394631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6">
              <a:extLst>
                <a:ext uri="{FF2B5EF4-FFF2-40B4-BE49-F238E27FC236}">
                  <a16:creationId xmlns:a16="http://schemas.microsoft.com/office/drawing/2014/main" id="{FEED8F2C-3735-4D74-BFBF-19E82648E1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7013" y="-528643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7">
              <a:extLst>
                <a:ext uri="{FF2B5EF4-FFF2-40B4-BE49-F238E27FC236}">
                  <a16:creationId xmlns:a16="http://schemas.microsoft.com/office/drawing/2014/main" id="{A1EAC3B9-1191-40DB-B33B-F8206AE7AE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6983" y="-595435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8">
              <a:extLst>
                <a:ext uri="{FF2B5EF4-FFF2-40B4-BE49-F238E27FC236}">
                  <a16:creationId xmlns:a16="http://schemas.microsoft.com/office/drawing/2014/main" id="{0965DF49-649A-4A73-8183-54A65A0E0D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808" y="341839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1854D530-F566-4AB6-A209-C033B5728E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553" y="140839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6B692503-227B-4806-B7A9-3176A8C383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8486" y="73576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D988B228-F7EA-405B-B89F-B25DCFF9B2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818" y="-59925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3EFE0883-2D7C-43F9-9E61-C07EE72B59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750" y="-1271877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DBA7404F-C5E8-4D5A-A77B-F814B126AA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776" y="-261279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C841BE6B-621F-473A-BA3C-910C44F2C0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7289" y="-328325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679CC3E3-A9D4-44AA-BD05-DE8CC82B10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4208" y="-462377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2F224688-1B09-401F-808C-7652FA774F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7141" y="-52963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D66E3D9B-A27D-46DF-9605-3A57844A9B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7291" y="2081961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874BA152-8F0B-4564-B8EC-074CAE25A7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087" y="1415337"/>
              <a:ext cx="10636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6BFC288C-5771-4D0D-90F9-1820EDBE0D0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007" y="74817"/>
              <a:ext cx="107957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6D4DE2D8-AC14-4FB1-B40F-418289F898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7" y="-597624"/>
              <a:ext cx="106369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5B228C17-1B38-4D85-951E-4878113B5A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400" y="-193666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5FDBF52F-8433-4980-B55C-E5EA856D9E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8892" y="-2606431"/>
              <a:ext cx="107957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9836BB8F-34F0-477A-85CE-1F5791E7B27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6024" y="-3944994"/>
              <a:ext cx="103193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A5B319EC-7B8E-4EC5-BCDD-397851B716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636" y="-4616432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08044B44-FB85-41E7-8F9F-102EA7DF7F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554" y="-595549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8BC8062E-02F8-4722-B4C1-8722FEE021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968" y="-6627727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F644094A-77AA-4C8D-B379-B83D294880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441" y="274325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A9771285-6A33-4456-9E20-29E8B57DCD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206" y="207395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DFD8F628-C1FC-49DC-A238-98CD79D3CA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393" y="73462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62F5DB02-17B6-4D3F-958A-B187059641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120" y="606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10B9BE73-46EC-4A65-BB9D-BEB0E1C060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52" y="-1274392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7C427A5A-0497-4C56-B423-5AD575C010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15" y="-1946437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EE2F40F1-96EC-4BB0-BE94-472B653BAD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488" y="-3285476"/>
              <a:ext cx="107957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A8CCC6E8-5596-4445-9CCC-DE0935EAF6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405" y="-3957996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568BDF07-E2AB-4131-B6FD-92B24A0218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2674" y="-529833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75FA8FE0-73FB-4924-88C0-A5F5550C8B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332" y="-596722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7B2F2E65-C98C-472F-95A7-641AF0206A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2823" y="1416096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FFB91489-F843-4F4A-B514-3C80D35DD9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123" y="746433"/>
              <a:ext cx="10636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8FB0E359-B6A9-48DD-91E5-43D1D3B00C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2646" y="-59260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D8797D97-6738-49A5-A0AF-EC00CD3B97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623" y="-126819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C70D209A-48AE-44A5-A60E-6F4EC0E304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164" y="-2603293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F761A9B0-F444-4FEC-840A-540BA6BD8E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949" y="-327602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1FFA221B-ABC0-4F4C-B4D5-81791A6723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1769" y="-461556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D435491E-FB10-4AFB-B552-9148D59E82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254" y="-5283169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454AFDB7-9D88-4AED-9E23-49E6A39977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6965" y="-662361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B821F8D4-62CC-46D7-ADFA-65FEE9D028D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378" y="-7295838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899BA6DB-071C-445B-96C0-95963F870B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309" y="207492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555F381F-B8F0-496C-9430-4A94BBB757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410" y="140447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54D7E85C-27F3-482F-AB30-30709F6B4F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429" y="65722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DD6C259E-6709-4C85-97C4-A3021657E0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4148" y="-60336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8A0C2DD5-6913-42A1-82BD-4CBCAB06C7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137" y="-194348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5724B4BE-D341-4F03-96CC-34ECCC7793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626" y="-2614550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188887E0-D3F9-4677-8FCA-34088CF0B0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484" y="-3954884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76E02D17-55BE-4FF4-932B-0DF9F740AB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28" y="-462335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B0211548-CAED-48BE-9231-E8B3B80A79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748" y="-596528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38374154-1F0E-4109-B8D8-7BCF93C04E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0161" y="-6637509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DFB64C51-0953-4E28-A16B-0725DE50C2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440" y="750947"/>
              <a:ext cx="10319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54A7CCA9-CDDE-4F85-8C72-0930C8F961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4434" y="78136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BC9B7ACB-4EA3-4942-9A56-B6081524DC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057" y="-126071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667ECF33-FE9B-477B-9768-D9BBD459BD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52" y="-1933954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37D3A971-4361-4F49-8819-54B5E66157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9" y="-3268838"/>
              <a:ext cx="109544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D6120657-88F0-41BE-ACDE-6FA8A0FD7F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984" y="-3944931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0E478903-F8AE-4480-AC73-4562E78E37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180" y="-5283678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21B9DEC8-D6ED-4C12-BB94-4260B19B93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533" y="-5947156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15A613AF-E6E1-4A53-BBCC-6079A13C65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000" y="-729251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33A6E8EE-951E-4ABF-B511-F9F1E2EC42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101" y="-796297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D386169C-1FDB-42F0-81F0-AA64871C72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95" y="140760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DAAF3FCF-A20C-46FD-8C74-AE2F23756D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089" y="740298"/>
              <a:ext cx="10319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4D73C75C-DC6F-4C02-A7AA-649600AE97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008" y="-602971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595139F4-7CC9-42B4-BD6C-0CE1770320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978" y="-127364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634D7716-6FC7-4DB1-99EA-14CD5A6469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424" y="-2613976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B717FFA1-548B-426C-9167-68958B43E5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282" y="-3280784"/>
              <a:ext cx="107957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5565A8F0-9E9F-4C9E-BACB-15257C2B2A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895" y="-462299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15928EA1-01E3-40C0-87D5-C6C0441138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614" y="-5292079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5D0017CD-61DD-469A-8593-82178817C9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2365" y="-663201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2DCFA0D2-4049-42A0-8215-EF3D9B674D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78" y="-7304247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45DCC703-D030-4829-83F8-BD46B4DEB2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287" y="83444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D4F0E1B3-6C2A-4C98-A288-BA0BBDE234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073" y="-590876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C0EE9A08-ED42-4C89-BD09-18ABCFB93C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305" y="-193316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AE409202-EE45-492F-A3C1-7A50E15EAD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963" y="-2602067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0D0C1F7A-E402-48C3-B05B-B4439A4007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838" y="-3939623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39EFB9E8-5D6A-43D9-9F04-37FCCEDB16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563" y="-461362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BABF0393-40B3-4D35-AA61-3712F017DD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834" y="-594845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049D0B6B-AE2F-4F55-A7D5-363AF77752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760" y="-6618917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2313FE61-F021-442A-823C-A9F35CBFD7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1176" y="-7954808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9B4E3CE9-FC35-484A-995F-3970DFD8C1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115" y="-8629603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5C30732E-049A-4463-97C7-0A5F758DEA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337" y="74007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FCCD6057-BF3B-4B4D-AA7B-5DADE47955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1790" y="71102"/>
              <a:ext cx="104781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4C268A9B-F3A9-4000-AD06-CC1B6B0268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182" y="-1268148"/>
              <a:ext cx="10954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0AF03CA0-ECBC-4C0E-9D23-AA8D2EE142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014" y="-194254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F1509F7F-BD67-43A8-BC57-1192636626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347" y="-3277566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0E8C683E-32C9-4A47-97DF-1A76AD2539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278" y="-3950192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7225BF4E-90C7-4C42-953E-6AF0AAFC31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3573" y="-528991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23134E20-57DC-4893-B06B-F73E6BC6DA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131" y="-596058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103EDE56-6928-4B2A-AD93-071DFB41E7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982" y="-729875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CCEFA91A-4F6F-407F-8404-8ACA98110A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579" y="-7968922"/>
              <a:ext cx="10636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3F548BD6-4E94-4FD8-998B-C63CFCC342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4764" y="-58990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0171BCFD-58BF-4CB2-8664-E3A1909F47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002" y="-125938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E2ED3541-561D-4424-826F-32C80DDDCE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481" y="-2595461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2C450CCB-3C3B-4203-B255-693DA41837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351" y="-3267903"/>
              <a:ext cx="10636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3922EE40-24BF-496D-8F11-D6F671D0FD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1874" y="-4608529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92DD05E8-3E32-4575-999E-6A7416102E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365" y="-5276711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10E4E2E9-F148-4547-8BCF-C1E77C3A29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329" y="-6614693"/>
              <a:ext cx="10319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6D11DAF9-B7A2-4AB6-A230-D8682E79BD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002" y="-728644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8E00DE41-C179-4FD7-ACD9-0C49F42AF1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027" y="-862736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A96509D6-A0F2-4C8A-860A-8D76DEFBCA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441" y="-9299593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75F014EC-F751-47F6-AB94-1E142C1EA2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916" y="7138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D81EBD51-914D-4110-AF49-FC5BF9EA9B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5473" y="-59928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F062A398-0499-428A-804F-1082E4788C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2" y="-193803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78AEEB31-5ACE-4E86-BCE9-A2A68566C8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211" y="-260711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CCA5709F-6E64-4A32-BA3A-576EA619F9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620" y="-394940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95297F31-A278-44BB-B9FB-85F8C411C6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689" y="-4618305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741442F4-EB75-4FEC-8DC1-2C5776A895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547" y="-5958638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418FC64A-C13F-4FC0-ACDA-272208180C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9579" y="-662674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7913E02C-8B25-463E-B31B-1ACCFCF84D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6" y="-796982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8D261CFB-EB79-4223-A7C4-06F9552662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806" y="-8639095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DBAEE776-46EA-4D0F-A6DD-97370C8416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694" y="-1255665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64C68598-EFB8-4E70-9071-26F636A33F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28" y="-1923266"/>
              <a:ext cx="10636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C0270590-D85B-42EE-85E5-3FA762ED2E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891" y="-3263573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7026967E-6098-45BF-A557-031B64F7A5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096" y="-394006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F3954734-C11A-4903-81FC-D2BAC67ED6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637" y="-5273571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1DE577B3-3061-42B9-800B-468514E372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880" y="-594810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CD64450D-E8D2-47B6-B8CC-A569EBEB4D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258" y="-7283201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74E7C598-C498-45D7-80F9-A187A65F85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391" y="-7952284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8832866A-3431-48FC-B9F2-5A89A86DBB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438" y="-929547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1D8E1B5F-7BF0-4C3F-9EE6-5E184552CC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852" y="-9967706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209EAA23-9064-4499-B7CD-2B2B44BFC4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9158" y="-59614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612FD057-FF01-4DBF-9918-62CD492606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983" y="-1262875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6CEBDFAA-1627-4BCA-A14C-5861BB0A75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8903" y="-260614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D5F1593C-FAC8-4041-A76E-7986F6EF50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041" y="-327739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46F0B687-B57A-41EA-AAFA-24E3FE073D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693" y="-461635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FB153CF4-FFDD-4187-B1A7-8BE18688BB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787" y="-528739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317B4637-52C6-49AC-9AAA-EA21F83CEE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958" y="-6626751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73F517F4-78EE-432C-BBF1-014649AFE1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677" y="-7295834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E4F36603-2AAD-4931-8E62-1B534836BC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009" y="-863360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A13DD475-B93F-4CF3-80DB-430ADED5E6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7635" y="-9309376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F3670C9B-92EE-480C-BD30-743AFC861D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350" y="-1920310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EE155349-3353-4F06-8A9C-0B2FE75668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8761" y="-259542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FACCE4B9-8584-4FD9-A75F-0DD91494CE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530" y="-393258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AC2A619C-7275-4C72-9212-634A9BAA4E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7026" y="-4605821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27CF357A-001F-4400-B1E8-D613E24CED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085" y="-5939728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E8B5D451-E70C-4EEF-AAF1-26169EE273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183" y="-6615820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FCDD9444-596B-4A2D-8559-82AF21795D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2897" y="-795221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07557E06-7D98-432C-AFC5-71695E0E97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823" y="-8622672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01CB00D0-42E9-4599-823B-6EB1E2B49E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49" y="-996358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12A11EBB-5177-41DE-9575-CF26FD0E9A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575" y="-1063483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D8AD2D9A-DE8F-40F2-90F8-F5F4D52901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5193" y="-126505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3327EBA9-BFE5-4BE6-8B99-852E65DE7A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1669" y="-193471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8A0EC9DD-79A5-4567-A98A-F53F3E8A80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482" y="-327483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9CADB71E-032E-41F2-8F40-EBB4A6C6D9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077" y="-394630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62770F16-4A31-4D06-9E57-966DC098B5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1828" y="-528348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CB66DC5D-3E73-4779-BA95-BC60086FFA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341" y="-5953946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A80B4908-9FA2-4B45-A194-B413B66D14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674" y="-729171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BEA45D9F-3ECA-42CE-A518-7BEF6F172E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881" y="-796532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F52E4AED-B14B-4F07-9087-F4EE2673DD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419" y="-930171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2EF207F1-CA9D-4ED0-88B5-AECB1E5FF6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558" y="-997296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1980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7928827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3973513" y="0"/>
            <a:ext cx="8218487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0610083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207F3263-C5DC-47A5-A6A4-7073CA2CFD39}"/>
              </a:ext>
            </a:extLst>
          </p:cNvPr>
          <p:cNvGrpSpPr>
            <a:grpSpLocks/>
          </p:cNvGrpSpPr>
          <p:nvPr userDrawn="1"/>
        </p:nvGrpSpPr>
        <p:grpSpPr bwMode="auto">
          <a:xfrm rot="900000">
            <a:off x="844550" y="-10990263"/>
            <a:ext cx="16078200" cy="16322676"/>
            <a:chOff x="2727789" y="-10719254"/>
            <a:chExt cx="16077776" cy="16322072"/>
          </a:xfrm>
        </p:grpSpPr>
        <p:sp>
          <p:nvSpPr>
            <p:cNvPr id="4" name="Freeform 176">
              <a:extLst>
                <a:ext uri="{FF2B5EF4-FFF2-40B4-BE49-F238E27FC236}">
                  <a16:creationId xmlns:a16="http://schemas.microsoft.com/office/drawing/2014/main" id="{3469C58A-5DFF-4074-9508-9CA0A89756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658" y="2748407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9DF7CBF4-DE13-4BB7-8F29-20200FB790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642" y="2812084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27FB928-3988-4F57-B31B-07730EC5E9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514" y="214454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63C5F99-94DA-453D-94C6-8B74195502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184" y="147372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78E4D40B-9D91-4F71-83CC-D5FC13EA41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077" y="802359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A9A739E2-9AB8-46D3-AD36-CD078BAC0F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868" y="129595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EF213258-958D-45E9-8474-3A06C9A353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83" y="-540239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84995196-62E6-408B-B441-FE80C918F5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487" y="-1215246"/>
              <a:ext cx="155251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E77E9B88-12E7-4E28-8996-F46D738B5F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925" y="-1887491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1875363F-FB05-467B-A247-AEA02B4059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7939" y="-2558788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38EAE819-BD78-4004-AD33-51B8E97BE8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724" y="214001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8AEAA2A-EBED-423A-8E1A-1E0AD06D82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738" y="146795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1ED2719B-CB3D-4360-BF25-F6E9BAE325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998" y="79358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374AB1DF-BFFF-4383-8D44-9C6D0660AE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57" y="124645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53894BD1-818C-49E5-B566-E665BCA709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917" y="-549543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4CB0AF9C-1525-4FF6-B902-D537C6A121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042" y="-122101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7A59C6C5-4F49-4773-B230-70D55B3650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2245" y="-1889074"/>
              <a:ext cx="155251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5A1FC517-B6DB-4AFD-A661-10DE353424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534" y="793688"/>
              <a:ext cx="155251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512ABA7C-09B3-4762-93D2-37445B3474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884" y="12921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FE1E7EE0-141C-422F-9AF6-982666484C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254" y="-54461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719DC570-799D-4BFD-BFE6-E16FAF3D8B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269" y="-1215094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6FC7ED41-F281-4EB1-B7E4-30E5671461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228" y="-1886803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BF366FF9-F6D7-43C4-96C1-473795B537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132" y="-255503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39B9309C-CFA5-4FA0-B0A9-8B4BC3DD4A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202" y="-3228222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FBA05473-717F-443F-B5FB-A0F36FB213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0338" y="-3899878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8DB90C0C-0C6A-46C6-907A-1A59D9F662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8076" y="-4575120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D8705FF2-0315-4D13-AE1F-EDB897ABAA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905" y="122265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60330F13-433B-4754-B459-F7B7C58099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097" y="-549265"/>
              <a:ext cx="155251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D5910AF0-5C83-48DC-9715-F7A91BE963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356" y="-1217676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EB499035-406C-48EF-BE49-24F4D05ED3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193" y="-1891862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B5401D2D-F40B-4311-B0EA-5937C4494A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976" y="-2562518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F699F637-217B-432F-8DDB-02AB2EC11A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523" y="-3234994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7C18EA31-66C5-4574-AC36-41B6AD10E0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5071" y="-390588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C7EDE1CC-79CB-4EF4-B38B-690A8E0860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015" y="-1219521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87386ED8-B544-4423-A550-1BA659763D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764" y="-1882762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9D076C7D-C863-41BC-AC8E-407312EF76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556" y="-255552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22D77EF1-C807-4845-9787-7AA732A3EE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272" y="-322535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CCE2F5B6-5E86-4244-A0D1-ECD99CE2EA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709" y="-390077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E0B3E7C2-D943-4D02-871C-D53BBD7353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023" y="-457107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3F1CAAC3-ACD2-4628-A66D-89ECA13B3E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748" y="-5242252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F6E3CA89-051F-4B00-8163-0EE9DCC9A1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708" y="-5915208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0C39B1ED-A461-41D8-9B27-A9CD57F00C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2" y="-658597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500E8760-0B0F-497D-8E24-30F67E5865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319" y="-1890122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4263AB11-1438-40F3-AA66-D7D6378259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111" y="-2562885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3D2B37D1-EC2C-43A0-842B-79C6534D1B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414" y="-3232719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ACC91C70-9261-4D51-8980-F298C071D3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319" y="-3908493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E3AED3FF-8FD3-423B-BAE7-0D38680529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756" y="-4580738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232D222E-1AEE-476F-9C66-DD52F2654B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414" y="-5251857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3E7D2BB6-156F-4295-B293-611CA383FA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619" y="-5919912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4D65A8A2-0A5F-483A-BD26-70B281A49F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4252" y="-323320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855FC22C-6D87-43BB-A956-03D5BF9047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3724" y="-390198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8C925785-1FA4-4DB6-8EB2-419F4D2057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027" y="-457056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0A35DCC3-E49B-4B5B-9897-EDD4922DFD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819" y="-524015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84EC9E5C-2468-46B5-A76C-30FADB6A3D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123" y="-5913932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D1210F7B-4D7A-415F-A3BF-CE8A352945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504" y="-6584286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3C0A2E9F-6D6F-4763-9D20-DF1A7826EB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0218" y="-7256527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40170B8F-BD58-42E0-91EC-6D5B073BD8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34" y="-792759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9E2D1D3F-3CBB-4D36-A238-81313AC8A0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15" y="-8600659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D3DF107B-FF82-4A76-8B78-B2EE8A5861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8512" y="-3907574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id="{C30DABCE-6362-4B51-90AC-AD8F68BF88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936" y="-4577339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id="{5D415550-3946-455C-A906-47C9CEADF7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963" y="-5248282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id="{AFEB4F84-5F1E-427F-9D9F-0ADFDDBEB9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44" y="-592116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id="{2A5087D7-83FB-4E95-AFE1-E4B49CECBA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26" y="-6591235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id="{16C98A17-820A-4F96-B5E7-7975831DAC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318" y="-7267600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id="{0DC9D8CF-7046-4779-90D1-ABAA035838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266" y="-7936489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8BB78EAF-CCED-4CCE-94E5-E6831EEF06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388" y="-524877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3">
              <a:extLst>
                <a:ext uri="{FF2B5EF4-FFF2-40B4-BE49-F238E27FC236}">
                  <a16:creationId xmlns:a16="http://schemas.microsoft.com/office/drawing/2014/main" id="{A16A81C1-0EF3-4DFD-877E-CBF72D2A43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138" y="-5914367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4">
              <a:extLst>
                <a:ext uri="{FF2B5EF4-FFF2-40B4-BE49-F238E27FC236}">
                  <a16:creationId xmlns:a16="http://schemas.microsoft.com/office/drawing/2014/main" id="{3F03D0B5-50D7-450C-9DBD-A09EA4E746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163" y="-6586131"/>
              <a:ext cx="1550930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5">
              <a:extLst>
                <a:ext uri="{FF2B5EF4-FFF2-40B4-BE49-F238E27FC236}">
                  <a16:creationId xmlns:a16="http://schemas.microsoft.com/office/drawing/2014/main" id="{E0E9137F-C9F4-4AD6-8894-BC00970D9C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877" y="-7255198"/>
              <a:ext cx="155093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6">
              <a:extLst>
                <a:ext uri="{FF2B5EF4-FFF2-40B4-BE49-F238E27FC236}">
                  <a16:creationId xmlns:a16="http://schemas.microsoft.com/office/drawing/2014/main" id="{15228079-491A-4E90-A2B6-4F2211D227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0904" y="-7932151"/>
              <a:ext cx="1550930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7">
              <a:extLst>
                <a:ext uri="{FF2B5EF4-FFF2-40B4-BE49-F238E27FC236}">
                  <a16:creationId xmlns:a16="http://schemas.microsoft.com/office/drawing/2014/main" id="{747B8434-447A-45AE-90B7-03BFB00AA9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07" y="-8603218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8">
              <a:extLst>
                <a:ext uri="{FF2B5EF4-FFF2-40B4-BE49-F238E27FC236}">
                  <a16:creationId xmlns:a16="http://schemas.microsoft.com/office/drawing/2014/main" id="{D3558C9A-423E-4339-845D-B09B7D3028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355" y="-9272859"/>
              <a:ext cx="1550930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9">
              <a:extLst>
                <a:ext uri="{FF2B5EF4-FFF2-40B4-BE49-F238E27FC236}">
                  <a16:creationId xmlns:a16="http://schemas.microsoft.com/office/drawing/2014/main" id="{4A5BBFAD-9FD9-4E06-ADAD-7CE7B31461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70" y="-9943159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80">
              <a:extLst>
                <a:ext uri="{FF2B5EF4-FFF2-40B4-BE49-F238E27FC236}">
                  <a16:creationId xmlns:a16="http://schemas.microsoft.com/office/drawing/2014/main" id="{A0F7CD2D-D6A7-474B-ABD4-B4814B4C50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918" y="-10615811"/>
              <a:ext cx="1550930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81">
              <a:extLst>
                <a:ext uri="{FF2B5EF4-FFF2-40B4-BE49-F238E27FC236}">
                  <a16:creationId xmlns:a16="http://schemas.microsoft.com/office/drawing/2014/main" id="{82B38FE3-2528-41C6-B52D-852D3128D5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102" y="-5917840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2">
              <a:extLst>
                <a:ext uri="{FF2B5EF4-FFF2-40B4-BE49-F238E27FC236}">
                  <a16:creationId xmlns:a16="http://schemas.microsoft.com/office/drawing/2014/main" id="{88E9A783-253D-400F-9030-BC9B6C7FF4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129" y="-659555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3">
              <a:extLst>
                <a:ext uri="{FF2B5EF4-FFF2-40B4-BE49-F238E27FC236}">
                  <a16:creationId xmlns:a16="http://schemas.microsoft.com/office/drawing/2014/main" id="{D733C4ED-0152-431C-9DB5-8BEC8D8AE56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199" y="-7261969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4">
              <a:extLst>
                <a:ext uri="{FF2B5EF4-FFF2-40B4-BE49-F238E27FC236}">
                  <a16:creationId xmlns:a16="http://schemas.microsoft.com/office/drawing/2014/main" id="{36EE3C1C-A40C-48D2-86FA-409F639310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991" y="-793473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5">
              <a:extLst>
                <a:ext uri="{FF2B5EF4-FFF2-40B4-BE49-F238E27FC236}">
                  <a16:creationId xmlns:a16="http://schemas.microsoft.com/office/drawing/2014/main" id="{31AB547D-6491-42D3-A6EC-886FCBC8D8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418" y="-8607278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6">
              <a:extLst>
                <a:ext uri="{FF2B5EF4-FFF2-40B4-BE49-F238E27FC236}">
                  <a16:creationId xmlns:a16="http://schemas.microsoft.com/office/drawing/2014/main" id="{57373F47-5618-4650-8F3A-0B2D741726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143" y="-9278452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7">
              <a:extLst>
                <a:ext uri="{FF2B5EF4-FFF2-40B4-BE49-F238E27FC236}">
                  <a16:creationId xmlns:a16="http://schemas.microsoft.com/office/drawing/2014/main" id="{56B06566-90A3-4321-8DA4-1D71A6CBA2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992" y="-9949929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8">
              <a:extLst>
                <a:ext uri="{FF2B5EF4-FFF2-40B4-BE49-F238E27FC236}">
                  <a16:creationId xmlns:a16="http://schemas.microsoft.com/office/drawing/2014/main" id="{5B4CA2C0-90F5-4322-A90F-4C54929790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551" y="415337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9">
              <a:extLst>
                <a:ext uri="{FF2B5EF4-FFF2-40B4-BE49-F238E27FC236}">
                  <a16:creationId xmlns:a16="http://schemas.microsoft.com/office/drawing/2014/main" id="{B5D0DE71-0AAD-4DA3-A01C-61364E3B13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200" y="348749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90">
              <a:extLst>
                <a:ext uri="{FF2B5EF4-FFF2-40B4-BE49-F238E27FC236}">
                  <a16:creationId xmlns:a16="http://schemas.microsoft.com/office/drawing/2014/main" id="{49B49AFE-B84A-4809-B701-56B03DE997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570" y="2813660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91">
              <a:extLst>
                <a:ext uri="{FF2B5EF4-FFF2-40B4-BE49-F238E27FC236}">
                  <a16:creationId xmlns:a16="http://schemas.microsoft.com/office/drawing/2014/main" id="{0BE37362-4EBC-4EA4-A949-97AC65362D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118" y="214719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2">
              <a:extLst>
                <a:ext uri="{FF2B5EF4-FFF2-40B4-BE49-F238E27FC236}">
                  <a16:creationId xmlns:a16="http://schemas.microsoft.com/office/drawing/2014/main" id="{C0AD081F-6398-4844-BF5B-E32D2E5D61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45" y="1471474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3">
              <a:extLst>
                <a:ext uri="{FF2B5EF4-FFF2-40B4-BE49-F238E27FC236}">
                  <a16:creationId xmlns:a16="http://schemas.microsoft.com/office/drawing/2014/main" id="{2B4176C9-9147-4455-AA88-84D005C3BB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214" y="80383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4">
              <a:extLst>
                <a:ext uri="{FF2B5EF4-FFF2-40B4-BE49-F238E27FC236}">
                  <a16:creationId xmlns:a16="http://schemas.microsoft.com/office/drawing/2014/main" id="{FE7FD457-9A38-4F09-9F1D-5BE09CF9B5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518" y="130054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5">
              <a:extLst>
                <a:ext uri="{FF2B5EF4-FFF2-40B4-BE49-F238E27FC236}">
                  <a16:creationId xmlns:a16="http://schemas.microsoft.com/office/drawing/2014/main" id="{6ED8F622-70BA-4EAF-9820-E930014B60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899" y="-540300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6">
              <a:extLst>
                <a:ext uri="{FF2B5EF4-FFF2-40B4-BE49-F238E27FC236}">
                  <a16:creationId xmlns:a16="http://schemas.microsoft.com/office/drawing/2014/main" id="{500B7C2E-3177-44DD-B2AE-9B8368C914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612" y="-1212541"/>
              <a:ext cx="1549344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7">
              <a:extLst>
                <a:ext uri="{FF2B5EF4-FFF2-40B4-BE49-F238E27FC236}">
                  <a16:creationId xmlns:a16="http://schemas.microsoft.com/office/drawing/2014/main" id="{156F423A-D79F-481A-8851-7D4B4E3662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754" y="348532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8">
              <a:extLst>
                <a:ext uri="{FF2B5EF4-FFF2-40B4-BE49-F238E27FC236}">
                  <a16:creationId xmlns:a16="http://schemas.microsoft.com/office/drawing/2014/main" id="{33F24EDA-A69B-4678-AB29-8EF09BF808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48" y="2810011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9">
              <a:extLst>
                <a:ext uri="{FF2B5EF4-FFF2-40B4-BE49-F238E27FC236}">
                  <a16:creationId xmlns:a16="http://schemas.microsoft.com/office/drawing/2014/main" id="{0C3A3C0C-FC97-4BE6-9DDC-9ED698845B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439" y="2141189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100">
              <a:extLst>
                <a:ext uri="{FF2B5EF4-FFF2-40B4-BE49-F238E27FC236}">
                  <a16:creationId xmlns:a16="http://schemas.microsoft.com/office/drawing/2014/main" id="{FCDF493E-EBCF-40DC-AAE4-0E8907C5E7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743" y="1466648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101">
              <a:extLst>
                <a:ext uri="{FF2B5EF4-FFF2-40B4-BE49-F238E27FC236}">
                  <a16:creationId xmlns:a16="http://schemas.microsoft.com/office/drawing/2014/main" id="{927F9B2C-AAEC-49FD-852F-939A76AC76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536" y="797060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2">
              <a:extLst>
                <a:ext uri="{FF2B5EF4-FFF2-40B4-BE49-F238E27FC236}">
                  <a16:creationId xmlns:a16="http://schemas.microsoft.com/office/drawing/2014/main" id="{F3B1E4C4-384F-4461-8133-9F0C985504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251" y="124816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3">
              <a:extLst>
                <a:ext uri="{FF2B5EF4-FFF2-40B4-BE49-F238E27FC236}">
                  <a16:creationId xmlns:a16="http://schemas.microsoft.com/office/drawing/2014/main" id="{4BDDD1C3-D7E2-4DAE-81B4-2ECE044B11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7865" y="-546893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4">
              <a:extLst>
                <a:ext uri="{FF2B5EF4-FFF2-40B4-BE49-F238E27FC236}">
                  <a16:creationId xmlns:a16="http://schemas.microsoft.com/office/drawing/2014/main" id="{65186B73-0562-4E30-88AA-B2454EE24E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10" y="2140111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5">
              <a:extLst>
                <a:ext uri="{FF2B5EF4-FFF2-40B4-BE49-F238E27FC236}">
                  <a16:creationId xmlns:a16="http://schemas.microsoft.com/office/drawing/2014/main" id="{4470B224-0F4F-48A3-B814-A19CC016A5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25" y="1475228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6">
              <a:extLst>
                <a:ext uri="{FF2B5EF4-FFF2-40B4-BE49-F238E27FC236}">
                  <a16:creationId xmlns:a16="http://schemas.microsoft.com/office/drawing/2014/main" id="{5745F244-E3C6-4495-A1A3-289786D910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873" y="80198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7">
              <a:extLst>
                <a:ext uri="{FF2B5EF4-FFF2-40B4-BE49-F238E27FC236}">
                  <a16:creationId xmlns:a16="http://schemas.microsoft.com/office/drawing/2014/main" id="{94ADDEB7-1A6B-4BCF-B671-95FB531719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355" y="13191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8">
              <a:extLst>
                <a:ext uri="{FF2B5EF4-FFF2-40B4-BE49-F238E27FC236}">
                  <a16:creationId xmlns:a16="http://schemas.microsoft.com/office/drawing/2014/main" id="{05BB78BD-9628-4B78-8DC6-5FB75AD66F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969" y="-541379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9">
              <a:extLst>
                <a:ext uri="{FF2B5EF4-FFF2-40B4-BE49-F238E27FC236}">
                  <a16:creationId xmlns:a16="http://schemas.microsoft.com/office/drawing/2014/main" id="{80601BDC-07A1-4CD6-9D4D-BF25DBAEBF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696" y="-121533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10">
              <a:extLst>
                <a:ext uri="{FF2B5EF4-FFF2-40B4-BE49-F238E27FC236}">
                  <a16:creationId xmlns:a16="http://schemas.microsoft.com/office/drawing/2014/main" id="{A113DF1C-617E-49E9-A60D-D388D5B8A9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99" y="-1888166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11">
              <a:extLst>
                <a:ext uri="{FF2B5EF4-FFF2-40B4-BE49-F238E27FC236}">
                  <a16:creationId xmlns:a16="http://schemas.microsoft.com/office/drawing/2014/main" id="{710FC699-756F-41D7-8F50-29E6F670A1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792" y="-2558697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2">
              <a:extLst>
                <a:ext uri="{FF2B5EF4-FFF2-40B4-BE49-F238E27FC236}">
                  <a16:creationId xmlns:a16="http://schemas.microsoft.com/office/drawing/2014/main" id="{4767B6C7-106A-4063-8EA6-987570103E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162" y="-3228107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3">
              <a:extLst>
                <a:ext uri="{FF2B5EF4-FFF2-40B4-BE49-F238E27FC236}">
                  <a16:creationId xmlns:a16="http://schemas.microsoft.com/office/drawing/2014/main" id="{297CBB3B-145E-4DF6-8BDD-55FF4F946B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224" y="147104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4">
              <a:extLst>
                <a:ext uri="{FF2B5EF4-FFF2-40B4-BE49-F238E27FC236}">
                  <a16:creationId xmlns:a16="http://schemas.microsoft.com/office/drawing/2014/main" id="{1549B853-CE1F-42BC-9D35-6C82B6213F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372" y="792915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5">
              <a:extLst>
                <a:ext uri="{FF2B5EF4-FFF2-40B4-BE49-F238E27FC236}">
                  <a16:creationId xmlns:a16="http://schemas.microsoft.com/office/drawing/2014/main" id="{80C1AF94-F72E-456A-ADB8-95CC6BFD3F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566" y="123792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6">
              <a:extLst>
                <a:ext uri="{FF2B5EF4-FFF2-40B4-BE49-F238E27FC236}">
                  <a16:creationId xmlns:a16="http://schemas.microsoft.com/office/drawing/2014/main" id="{C7C51B42-D463-48F5-B2C1-2730F27838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291" y="-548150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7">
              <a:extLst>
                <a:ext uri="{FF2B5EF4-FFF2-40B4-BE49-F238E27FC236}">
                  <a16:creationId xmlns:a16="http://schemas.microsoft.com/office/drawing/2014/main" id="{EC100260-5E95-4D7D-9915-EF6F915E12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4005" y="-1217217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8">
              <a:extLst>
                <a:ext uri="{FF2B5EF4-FFF2-40B4-BE49-F238E27FC236}">
                  <a16:creationId xmlns:a16="http://schemas.microsoft.com/office/drawing/2014/main" id="{D56D8DD2-615E-44A2-8A1F-81ADCE15ED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798" y="-1889980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9">
              <a:extLst>
                <a:ext uri="{FF2B5EF4-FFF2-40B4-BE49-F238E27FC236}">
                  <a16:creationId xmlns:a16="http://schemas.microsoft.com/office/drawing/2014/main" id="{631AA6B0-8D48-4965-9817-E420B3055F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690" y="-2561347"/>
              <a:ext cx="1549344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20">
              <a:extLst>
                <a:ext uri="{FF2B5EF4-FFF2-40B4-BE49-F238E27FC236}">
                  <a16:creationId xmlns:a16="http://schemas.microsoft.com/office/drawing/2014/main" id="{ECF96E87-D774-447C-83E9-5BA370CE79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458" y="125779"/>
              <a:ext cx="155251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21">
              <a:extLst>
                <a:ext uri="{FF2B5EF4-FFF2-40B4-BE49-F238E27FC236}">
                  <a16:creationId xmlns:a16="http://schemas.microsoft.com/office/drawing/2014/main" id="{FB946A43-A6A0-445D-A6F8-6E6708527D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4574" y="-544114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2">
              <a:extLst>
                <a:ext uri="{FF2B5EF4-FFF2-40B4-BE49-F238E27FC236}">
                  <a16:creationId xmlns:a16="http://schemas.microsoft.com/office/drawing/2014/main" id="{3A6A993E-F937-429C-BA47-987D3D19496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699" y="-1214823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3">
              <a:extLst>
                <a:ext uri="{FF2B5EF4-FFF2-40B4-BE49-F238E27FC236}">
                  <a16:creationId xmlns:a16="http://schemas.microsoft.com/office/drawing/2014/main" id="{7C4008D3-CB38-4146-A966-DD4D85C11C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902" y="-1882878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4">
              <a:extLst>
                <a:ext uri="{FF2B5EF4-FFF2-40B4-BE49-F238E27FC236}">
                  <a16:creationId xmlns:a16="http://schemas.microsoft.com/office/drawing/2014/main" id="{2B1D461B-BBAD-498C-B8EF-6E8BEF268B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95" y="-2558186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5">
              <a:extLst>
                <a:ext uri="{FF2B5EF4-FFF2-40B4-BE49-F238E27FC236}">
                  <a16:creationId xmlns:a16="http://schemas.microsoft.com/office/drawing/2014/main" id="{605873FE-307E-4569-8E29-9E93D4F31F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587" y="-3227009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6">
              <a:extLst>
                <a:ext uri="{FF2B5EF4-FFF2-40B4-BE49-F238E27FC236}">
                  <a16:creationId xmlns:a16="http://schemas.microsoft.com/office/drawing/2014/main" id="{CB65C199-A1EB-4844-BE9E-69B49A01EA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891" y="-3901550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7">
              <a:extLst>
                <a:ext uri="{FF2B5EF4-FFF2-40B4-BE49-F238E27FC236}">
                  <a16:creationId xmlns:a16="http://schemas.microsoft.com/office/drawing/2014/main" id="{F228A852-FED3-4B01-BBD0-E665C27328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740" y="-4572262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8">
              <a:extLst>
                <a:ext uri="{FF2B5EF4-FFF2-40B4-BE49-F238E27FC236}">
                  <a16:creationId xmlns:a16="http://schemas.microsoft.com/office/drawing/2014/main" id="{04491BA9-6056-4620-B6B4-3BBE6AEEE6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054" y="-5245735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9">
              <a:extLst>
                <a:ext uri="{FF2B5EF4-FFF2-40B4-BE49-F238E27FC236}">
                  <a16:creationId xmlns:a16="http://schemas.microsoft.com/office/drawing/2014/main" id="{12E4A7AC-A850-40B0-ADB6-90B56753C65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361" y="-545286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30">
              <a:extLst>
                <a:ext uri="{FF2B5EF4-FFF2-40B4-BE49-F238E27FC236}">
                  <a16:creationId xmlns:a16="http://schemas.microsoft.com/office/drawing/2014/main" id="{518449CD-52F4-434D-B4AE-59070EAA4B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665" y="-1219061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31">
              <a:extLst>
                <a:ext uri="{FF2B5EF4-FFF2-40B4-BE49-F238E27FC236}">
                  <a16:creationId xmlns:a16="http://schemas.microsoft.com/office/drawing/2014/main" id="{B15587CA-D6B1-450B-992A-4B27E1895D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457" y="-188941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2">
              <a:extLst>
                <a:ext uri="{FF2B5EF4-FFF2-40B4-BE49-F238E27FC236}">
                  <a16:creationId xmlns:a16="http://schemas.microsoft.com/office/drawing/2014/main" id="{CF76C463-9D4C-44E7-B0B0-AFF94025CAA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173" y="-2561659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3">
              <a:extLst>
                <a:ext uri="{FF2B5EF4-FFF2-40B4-BE49-F238E27FC236}">
                  <a16:creationId xmlns:a16="http://schemas.microsoft.com/office/drawing/2014/main" id="{57E84398-CD84-4684-B24D-8FF4A08EE1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554" y="-3232780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4">
              <a:extLst>
                <a:ext uri="{FF2B5EF4-FFF2-40B4-BE49-F238E27FC236}">
                  <a16:creationId xmlns:a16="http://schemas.microsoft.com/office/drawing/2014/main" id="{AB2164F0-163F-4E19-9C82-49671ECFEA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636" y="-3910089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5">
              <a:extLst>
                <a:ext uri="{FF2B5EF4-FFF2-40B4-BE49-F238E27FC236}">
                  <a16:creationId xmlns:a16="http://schemas.microsoft.com/office/drawing/2014/main" id="{627B1C25-165E-49F2-B44F-C07723A0C5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761" y="-4577622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E8CDC432-1D7B-4D81-8FEE-3CFA688F27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116" y="-1890495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7">
              <a:extLst>
                <a:ext uri="{FF2B5EF4-FFF2-40B4-BE49-F238E27FC236}">
                  <a16:creationId xmlns:a16="http://schemas.microsoft.com/office/drawing/2014/main" id="{DD5E2945-F09A-4612-95F9-080EEDCB80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9" y="-255402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8">
              <a:extLst>
                <a:ext uri="{FF2B5EF4-FFF2-40B4-BE49-F238E27FC236}">
                  <a16:creationId xmlns:a16="http://schemas.microsoft.com/office/drawing/2014/main" id="{1F6BCAEC-DBB0-42DC-8ADD-4ED7EE03E2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602" y="-323056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9">
              <a:extLst>
                <a:ext uri="{FF2B5EF4-FFF2-40B4-BE49-F238E27FC236}">
                  <a16:creationId xmlns:a16="http://schemas.microsoft.com/office/drawing/2014/main" id="{6DD1D8FC-B551-4015-9DFD-7872BC6F77D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728" y="-3898099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40">
              <a:extLst>
                <a:ext uri="{FF2B5EF4-FFF2-40B4-BE49-F238E27FC236}">
                  <a16:creationId xmlns:a16="http://schemas.microsoft.com/office/drawing/2014/main" id="{A7DBAB06-5008-41A1-BF84-B2C896099E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109" y="-4571629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41">
              <a:extLst>
                <a:ext uri="{FF2B5EF4-FFF2-40B4-BE49-F238E27FC236}">
                  <a16:creationId xmlns:a16="http://schemas.microsoft.com/office/drawing/2014/main" id="{9BF62AD2-82E7-4872-AA7A-19E80ECB2C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303" y="-5245939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2">
              <a:extLst>
                <a:ext uri="{FF2B5EF4-FFF2-40B4-BE49-F238E27FC236}">
                  <a16:creationId xmlns:a16="http://schemas.microsoft.com/office/drawing/2014/main" id="{A161D6AC-F3A6-4609-BE1F-03A7A28535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616" y="-591422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3">
              <a:extLst>
                <a:ext uri="{FF2B5EF4-FFF2-40B4-BE49-F238E27FC236}">
                  <a16:creationId xmlns:a16="http://schemas.microsoft.com/office/drawing/2014/main" id="{D3FF9EC2-A980-4DCC-80F9-0B2D339DA6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276" y="-658735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4">
              <a:extLst>
                <a:ext uri="{FF2B5EF4-FFF2-40B4-BE49-F238E27FC236}">
                  <a16:creationId xmlns:a16="http://schemas.microsoft.com/office/drawing/2014/main" id="{5A8F5A5A-8855-4568-9418-A8BDEDBA71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713" y="-7257589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5">
              <a:extLst>
                <a:ext uri="{FF2B5EF4-FFF2-40B4-BE49-F238E27FC236}">
                  <a16:creationId xmlns:a16="http://schemas.microsoft.com/office/drawing/2014/main" id="{F515DA67-C9A4-43C3-8122-00715B19FE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3598" y="-256056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6">
              <a:extLst>
                <a:ext uri="{FF2B5EF4-FFF2-40B4-BE49-F238E27FC236}">
                  <a16:creationId xmlns:a16="http://schemas.microsoft.com/office/drawing/2014/main" id="{6820EF4C-772C-4F45-81CF-FB10F9EB4F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6858" y="-323728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7">
              <a:extLst>
                <a:ext uri="{FF2B5EF4-FFF2-40B4-BE49-F238E27FC236}">
                  <a16:creationId xmlns:a16="http://schemas.microsoft.com/office/drawing/2014/main" id="{A9E2D5E6-AADA-4FDE-9A0A-3AC06D5065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283" y="-39062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8">
              <a:extLst>
                <a:ext uri="{FF2B5EF4-FFF2-40B4-BE49-F238E27FC236}">
                  <a16:creationId xmlns:a16="http://schemas.microsoft.com/office/drawing/2014/main" id="{1C1243F6-8D92-4CEC-9871-6F8ECFE2C9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720" y="-457645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9">
              <a:extLst>
                <a:ext uri="{FF2B5EF4-FFF2-40B4-BE49-F238E27FC236}">
                  <a16:creationId xmlns:a16="http://schemas.microsoft.com/office/drawing/2014/main" id="{1B69F88B-0F3C-484C-8360-A71B1CA115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501" y="-5250766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50">
              <a:extLst>
                <a:ext uri="{FF2B5EF4-FFF2-40B4-BE49-F238E27FC236}">
                  <a16:creationId xmlns:a16="http://schemas.microsoft.com/office/drawing/2014/main" id="{E54A03E2-D17B-4BCE-A7BC-AC592EAFB9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405" y="-5920587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51">
              <a:extLst>
                <a:ext uri="{FF2B5EF4-FFF2-40B4-BE49-F238E27FC236}">
                  <a16:creationId xmlns:a16="http://schemas.microsoft.com/office/drawing/2014/main" id="{847E65A6-063A-44E2-B81E-2F6A71FDF3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4243" y="-6592364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2">
              <a:extLst>
                <a:ext uri="{FF2B5EF4-FFF2-40B4-BE49-F238E27FC236}">
                  <a16:creationId xmlns:a16="http://schemas.microsoft.com/office/drawing/2014/main" id="{64D129D4-F8FC-41FC-8896-AA58C7044A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0597" y="-3904470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3">
              <a:extLst>
                <a:ext uri="{FF2B5EF4-FFF2-40B4-BE49-F238E27FC236}">
                  <a16:creationId xmlns:a16="http://schemas.microsoft.com/office/drawing/2014/main" id="{E1451826-336D-43D8-9E5F-FE8618C20C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3580" y="-4569065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4">
              <a:extLst>
                <a:ext uri="{FF2B5EF4-FFF2-40B4-BE49-F238E27FC236}">
                  <a16:creationId xmlns:a16="http://schemas.microsoft.com/office/drawing/2014/main" id="{98FC33A0-32BC-45A9-B682-3216B1BDF5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1372" y="-524182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5">
              <a:extLst>
                <a:ext uri="{FF2B5EF4-FFF2-40B4-BE49-F238E27FC236}">
                  <a16:creationId xmlns:a16="http://schemas.microsoft.com/office/drawing/2014/main" id="{38335BFC-0715-43F0-AB98-FDE808919F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275" y="-5912896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6">
              <a:extLst>
                <a:ext uri="{FF2B5EF4-FFF2-40B4-BE49-F238E27FC236}">
                  <a16:creationId xmlns:a16="http://schemas.microsoft.com/office/drawing/2014/main" id="{44E4E1E5-E93D-4115-9997-3F938CBB14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990" y="-6585138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7">
              <a:extLst>
                <a:ext uri="{FF2B5EF4-FFF2-40B4-BE49-F238E27FC236}">
                  <a16:creationId xmlns:a16="http://schemas.microsoft.com/office/drawing/2014/main" id="{3647AB6B-EBB2-4FF0-ACA6-F9DB7CF063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606" y="-725761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8">
              <a:extLst>
                <a:ext uri="{FF2B5EF4-FFF2-40B4-BE49-F238E27FC236}">
                  <a16:creationId xmlns:a16="http://schemas.microsoft.com/office/drawing/2014/main" id="{006C102D-6805-46A8-9C97-8456496EE3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2087" y="-792926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9">
              <a:extLst>
                <a:ext uri="{FF2B5EF4-FFF2-40B4-BE49-F238E27FC236}">
                  <a16:creationId xmlns:a16="http://schemas.microsoft.com/office/drawing/2014/main" id="{43A05EDC-7752-4780-8029-488289CD80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347" y="-8603633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60">
              <a:extLst>
                <a:ext uri="{FF2B5EF4-FFF2-40B4-BE49-F238E27FC236}">
                  <a16:creationId xmlns:a16="http://schemas.microsoft.com/office/drawing/2014/main" id="{0837DE42-0BD4-4CC0-A686-9E2DBBC705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05" y="-9273809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61">
              <a:extLst>
                <a:ext uri="{FF2B5EF4-FFF2-40B4-BE49-F238E27FC236}">
                  <a16:creationId xmlns:a16="http://schemas.microsoft.com/office/drawing/2014/main" id="{3C8830EE-2C3F-4230-8D13-F5573ED9C7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146" y="-45761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2">
              <a:extLst>
                <a:ext uri="{FF2B5EF4-FFF2-40B4-BE49-F238E27FC236}">
                  <a16:creationId xmlns:a16="http://schemas.microsoft.com/office/drawing/2014/main" id="{5D2F11FF-5D1A-4A1B-B337-E919F5383A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449" y="-5249899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3">
              <a:extLst>
                <a:ext uri="{FF2B5EF4-FFF2-40B4-BE49-F238E27FC236}">
                  <a16:creationId xmlns:a16="http://schemas.microsoft.com/office/drawing/2014/main" id="{9D011459-5FC0-498B-A98B-30F8B7238B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242" y="-5919488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4">
              <a:extLst>
                <a:ext uri="{FF2B5EF4-FFF2-40B4-BE49-F238E27FC236}">
                  <a16:creationId xmlns:a16="http://schemas.microsoft.com/office/drawing/2014/main" id="{673D6D23-BA90-46C7-B978-2D97815B4F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545" y="-6592497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5">
              <a:extLst>
                <a:ext uri="{FF2B5EF4-FFF2-40B4-BE49-F238E27FC236}">
                  <a16:creationId xmlns:a16="http://schemas.microsoft.com/office/drawing/2014/main" id="{E3F6C7A9-1F4B-453B-853D-6F562AEB15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572" y="-7266275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6">
              <a:extLst>
                <a:ext uri="{FF2B5EF4-FFF2-40B4-BE49-F238E27FC236}">
                  <a16:creationId xmlns:a16="http://schemas.microsoft.com/office/drawing/2014/main" id="{43A54DA1-D303-46BA-B927-D116A707BF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886" y="-7940515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7">
              <a:extLst>
                <a:ext uri="{FF2B5EF4-FFF2-40B4-BE49-F238E27FC236}">
                  <a16:creationId xmlns:a16="http://schemas.microsoft.com/office/drawing/2014/main" id="{442548D3-7934-4324-A3C0-BE02F7E749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135" y="-860999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8">
              <a:extLst>
                <a:ext uri="{FF2B5EF4-FFF2-40B4-BE49-F238E27FC236}">
                  <a16:creationId xmlns:a16="http://schemas.microsoft.com/office/drawing/2014/main" id="{A88305CE-C976-4DA4-A6CE-C31EFC9621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617" y="275786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9">
              <a:extLst>
                <a:ext uri="{FF2B5EF4-FFF2-40B4-BE49-F238E27FC236}">
                  <a16:creationId xmlns:a16="http://schemas.microsoft.com/office/drawing/2014/main" id="{A334D5C9-E569-4CCF-B1BA-EC2C278313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85" y="208589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70">
              <a:extLst>
                <a:ext uri="{FF2B5EF4-FFF2-40B4-BE49-F238E27FC236}">
                  <a16:creationId xmlns:a16="http://schemas.microsoft.com/office/drawing/2014/main" id="{C9D0BB3D-A590-4823-B748-461B4AB14C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66" y="74654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71">
              <a:extLst>
                <a:ext uri="{FF2B5EF4-FFF2-40B4-BE49-F238E27FC236}">
                  <a16:creationId xmlns:a16="http://schemas.microsoft.com/office/drawing/2014/main" id="{445072FE-B6C1-40DB-9175-0A917D15C1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721" y="7503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2">
              <a:extLst>
                <a:ext uri="{FF2B5EF4-FFF2-40B4-BE49-F238E27FC236}">
                  <a16:creationId xmlns:a16="http://schemas.microsoft.com/office/drawing/2014/main" id="{499AF9BC-4627-423A-87F8-472ADA74E4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9989" y="-126129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3">
              <a:extLst>
                <a:ext uri="{FF2B5EF4-FFF2-40B4-BE49-F238E27FC236}">
                  <a16:creationId xmlns:a16="http://schemas.microsoft.com/office/drawing/2014/main" id="{67716182-4F91-4DAC-B08A-723249703A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446" y="-193480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4">
              <a:extLst>
                <a:ext uri="{FF2B5EF4-FFF2-40B4-BE49-F238E27FC236}">
                  <a16:creationId xmlns:a16="http://schemas.microsoft.com/office/drawing/2014/main" id="{0EE0AEA8-6ADB-49D9-934C-6CCC544E1A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412" y="-327261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5">
              <a:extLst>
                <a:ext uri="{FF2B5EF4-FFF2-40B4-BE49-F238E27FC236}">
                  <a16:creationId xmlns:a16="http://schemas.microsoft.com/office/drawing/2014/main" id="{524CD3C6-9858-41A5-AACF-CD5DFD7FD5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8094" y="-394335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6">
              <a:extLst>
                <a:ext uri="{FF2B5EF4-FFF2-40B4-BE49-F238E27FC236}">
                  <a16:creationId xmlns:a16="http://schemas.microsoft.com/office/drawing/2014/main" id="{131D3FD5-AC92-401E-9D1A-6B93463B9A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4651" y="-528423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7">
              <a:extLst>
                <a:ext uri="{FF2B5EF4-FFF2-40B4-BE49-F238E27FC236}">
                  <a16:creationId xmlns:a16="http://schemas.microsoft.com/office/drawing/2014/main" id="{F8524EA5-7CC1-4862-936E-B0A3F38A98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517" y="-5955441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8">
              <a:extLst>
                <a:ext uri="{FF2B5EF4-FFF2-40B4-BE49-F238E27FC236}">
                  <a16:creationId xmlns:a16="http://schemas.microsoft.com/office/drawing/2014/main" id="{539CAD14-BB00-42CC-A5D9-B72248CE05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7327" y="341766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1C6700E2-BD47-429B-A9F2-2C749A715A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573" y="14078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400C2AE5-B75E-420C-9402-8206CA1C10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7785" y="73826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A6464CC3-0935-48CB-9412-319735D8A9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5217" y="-59913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CCC7A4D3-AED3-4DC1-9567-3DF054750B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209" y="-127382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36D21876-9555-473C-9E82-C78F8B968F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532" y="-2610511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A94BCAA4-2D27-4950-B646-F1E3A11752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59455" y="-328283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168C8551-7BEB-4C2F-BDB0-8C40670FAB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1769" y="-462136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32F1BD50-BF46-4ED0-A658-447B9F9DDB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636" y="-529257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BB0E4AAA-6032-42E9-B0C6-B31E07E951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8766" y="208214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50F9113E-91C3-4D27-BB71-260A0F0391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8211" y="1411938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820FD76B-086C-4918-865D-D632515EF9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59" y="73000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65EC2362-B7BA-4998-BD7B-548485EDA7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9814" y="-595961"/>
              <a:ext cx="10635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F87678C4-22A3-4600-9B34-76C973BE69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2360" y="-1932719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D19A18BC-EE34-40F7-9D0C-A29BFED6D8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6706" y="-2609168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0B271504-85DE-446C-B9FC-CD9857DFF7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3017" y="-3944625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B220DB9F-56AC-45AB-BBDA-102A0749B8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4297" y="-4616599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5C0E0445-1473-428E-9F6B-2B656E257D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0089" y="-59564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261CBFCD-9576-436A-A5AF-CAC2D75613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5078" y="-662963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59A13C7B-D47F-4FE1-800A-E5359C6733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5830" y="274301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3C0C4FB4-F8A3-4131-A5C8-801676A515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9163" y="207298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5937A358-C75D-455F-975C-908FD1E62D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2299" y="73753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5A8FDEA1-B740-4C35-B2C9-4B94D6DE42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4756" y="6402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B96AB579-CE40-4348-9336-6C0FA1A895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5255" y="-127420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7FEB919B-BF40-4172-A881-BDE7FB5E96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879" y="-194381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50B15FB4-E786-4574-9B62-60D94A8A60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270" y="-3285753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95D90B4A-A752-41E6-9728-5AD2D0D2EA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302" y="-395513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C516A650-F8B2-4EA9-97EC-4B749A60ED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273" y="-529601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79E2C5D2-551E-431C-82D7-8779755CF8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606" y="-596681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585AE518-FA07-4EB1-82EF-583CB32C72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5058" y="1413255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84E24669-D22E-49E9-9624-BC9CB8915B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4682" y="744403"/>
              <a:ext cx="10635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6F1B9D1A-B379-45B4-92AB-7703895155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173" y="-59123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A6F535BB-4B7F-48D1-838B-0104B0C3E1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218" y="-1265506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5662B78D-73BF-4795-8F22-F2C7B41273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431" y="-2605906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8CFD9C45-3761-4572-8916-5F44F8E5A5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410" y="-327493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25BBF012-2A25-477D-9434-86F0169769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898" y="-461346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ADB3146C-FA28-4107-847A-4257F98424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357" y="-5284899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E4C76366-2D45-4C9A-A206-2115908ED8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147" y="-66247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F2578B29-EEBE-42DB-8750-B16136B888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135" y="-729716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A184BC1D-5BEC-425A-85F9-5C370593B2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1355" y="207512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36EDC0B0-5E07-41D7-AED0-E557E8EF2D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6221" y="140468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83560667-1E5B-4D8C-BDC4-C522C285A5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9768" y="7076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4283542D-4179-42B4-81B4-935715D776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1814" y="-60427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C0C40E5B-725D-424D-AF42-813901970C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1725" y="-194173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778CD483-5784-4DE0-A72F-E78F56EA0B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5716" y="-2615651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FEF8AED1-8619-4B84-A5C7-083CC71AA2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562" y="-395305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0230BE12-251C-44F2-88CE-AF283A009E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829" y="-4623794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D4970DDD-BD93-4DB4-945E-6EE23A163D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7332" y="-596431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DAD0F542-597D-4F59-9FC5-9C58985F24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665" y="-663511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5DC869D1-CC73-4835-834B-0E727FF024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3116" y="747310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8D413E05-A116-49B5-A26F-2BDB4F794B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741" y="77692"/>
              <a:ext cx="106358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9460E897-7541-4B79-B100-F0BA3C19D8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231" y="-125953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EDE8E687-D53B-499B-B461-1AA71514D5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810" y="-1934217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3B721289-AFCC-4F19-A694-96EF1120E0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7956" y="-3272208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4B117007-C2CB-47A3-87B4-68698E0722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591" y="-39451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74333D59-569D-44C3-B56B-034FA73907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968" y="-528145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050AC43F-A133-4A03-98DD-4D186CB977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8826" y="-5950078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77EE3BDC-EDC1-400B-941D-58B0B85CFE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618" y="-7292312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6BF6E55F-CC89-464E-9498-DD775FA4CA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072" y="-796351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19C39978-34C8-4CA9-8AA8-36C34BC0B4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7826" y="1407595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1B997529-C3AA-4BCB-A577-45F4C24DF2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813" y="73597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214318ED-A847-4760-BC17-D36F86BF30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827" y="-59753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0A262B11-539D-4C3B-B852-AC3C640191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7162" y="-1269866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8B9E595D-DCEC-4738-9770-78539BF9AD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9783" y="-26092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2835B59B-66A0-4588-93B7-946EA37E74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008" y="-3284539"/>
              <a:ext cx="106358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6F3FBAE6-AEAC-4B73-99BA-45FBD91BCC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032" y="-462058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F6C7A1F2-9769-4224-B700-508079FD0B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887" y="-529132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7F251D4A-6D45-416E-8055-93659F3ADB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4390" y="-663261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086232B2-0107-4376-8551-5AB232F128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136" y="-730264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1AD157A9-4A46-46C5-A377-870AC8B8B5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641" y="79422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DA297C3F-DBE5-4391-B1EB-F3848C3F48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156" y="-59314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90C208FE-1973-4A23-BF0D-21CF8B4116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290" y="-192783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DD969DFE-A77C-4B6F-BC57-3785F3227D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747" y="-260133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49A641A8-2904-4D35-B12A-704036C41C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604" y="-3938440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6BD5B31B-9B83-4D6F-B395-1057BF750E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7116" y="-461306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FDC6777E-6206-4C4E-90B9-75EA3CF757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026" y="-5948992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1F94DBDC-DACC-438D-9B03-1526618CC0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6241" y="-6620910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943642BA-7241-4558-BE2D-588FF612B8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0908" y="-7958846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F5CDF898-3935-442C-A89B-0D595F7B4B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774" y="-862928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71F16722-2604-417B-B6F5-A3464A5955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705" y="74312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BB369CC4-C03B-4547-80F5-F8DFD9AA08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0983" y="69800"/>
              <a:ext cx="103183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69AFDE66-209B-4F77-A24D-390D37D7FE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886" y="-126583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EABF428B-4F4A-4842-815D-E8FE14FA57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220" y="-193739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79D27380-C449-478A-A7CF-007CBED837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365" y="-327827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1A67C2BD-96F4-41E7-AC8E-5FBC884E84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122" y="-3948773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22F30DBE-31F7-46DD-B038-8E1B99713B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090" y="-528811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A4F1C3B0-2CD3-4DEF-B67D-C50368FFAF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4945" y="-595962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49176263-A8D9-4D40-9827-295B69B0B2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1450" y="-730091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363E0BD7-1C77-41DB-A506-ABC19707F2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428" y="-7970767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B401F3F5-62ED-4B13-B5E8-35E993D602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5879" y="-58911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4AD0CE45-C1D1-4948-9F84-223A7B31EA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7213" y="-126067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A60E2ADC-1A17-4F46-8055-EEFB5DEF9B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582" y="-2595133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227F2EE6-D666-4747-9739-D55DCA46F83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4571" y="-3268282"/>
              <a:ext cx="106359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45DC01C6-11E1-49EF-9260-3F671527B9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074" y="-4605973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17B9E8DC-932D-4A34-8C2C-76CA435E3E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408" y="-5280369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7F2C6765-9988-4603-B4D7-556BD6B1A1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729" y="-661552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0C57DCEA-89EF-4802-8BEC-7CBCCD3E62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3834" y="-7290387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F8F87B19-52D3-4AF2-A02A-81A1ED103C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324" y="-862967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E2CABC1E-8EC6-48E6-8177-47157E2602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068" y="-929894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3EE582C0-EB34-490B-BAD9-B212D84EF7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3765" y="7482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5BC30780-F544-43F3-8A31-E24F1D4155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4030" y="-59437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FDB1DA46-1CFA-4177-B903-ED55AF3361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000" y="-193525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0D151BFE-87F5-4862-A862-F9C4AE3678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2279" y="-260569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1EBB0BD1-D768-4409-803D-13ED7BB494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835" y="-3945810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F36299FB-1BEB-4CA3-851A-D484095510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592" y="-46163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E9D88FCE-28D8-4025-8A22-8C7FCCE894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1615" y="-5956007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7AF30207-C7E4-48AE-98EF-BAA69A03B5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016" y="-6628391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8400873E-FAFA-4449-9241-FBDA2B2D85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864" y="-7967327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42F48E30-195E-48E5-BA41-1229C618DC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841" y="-8640011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3E922C52-660A-4DFA-A3FA-06E72822DF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404" y="-125700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E4F8D622-3CF3-4EED-8C22-6E5CCADB17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505" y="-1927974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4F0213A9-0EB9-4A7A-9919-B16AF7D8FF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0830" y="-3266198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D5E88169-0DDB-4FCB-92FC-84913D2FD8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741" y="-3935227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AE48534F-2777-4B28-AFAC-A0D33096ED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0365" y="-5272506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21D994AB-C64D-4AC9-BA38-B726A45758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523" y="-5946956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0A163950-F728-4BE9-B92B-2A41F97E82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1789" y="-7283825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5EF7AE02-72AA-4B5B-A776-7E7A8EDD1A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880" y="-7953032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E9DBE665-0C79-471A-910C-F0EF3742F4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270" y="-929573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743242E8-673E-4A61-9789-F428B6DBB0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537" y="-9965706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B380637B-05C8-44A2-AC9A-DC466A32A0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823" y="-59347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B1CA735F-3F3F-4136-B53A-0CF7AF44F4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089" y="-126267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A7BECD40-192D-41C3-8B88-FD8AC7F45D1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6470" y="-260202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3583C6D8-05A4-4FBF-9931-2770AF7096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338" y="-327399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4287655E-6FEB-43FA-A0F8-A3DCD2C0D9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484" y="-4615644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8E9F07CE-AA34-4F6B-917A-F5ACB1D757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3650" y="-5283838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E3F27E18-64E1-4B25-B670-383FBA3300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85" y="-6626552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5625EBEE-445B-48E7-8609-83B96BACD0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1953" y="-729474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95997AF7-101B-4C89-A75A-04AA7BEF48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5567" y="-863751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4A142DA9-1969-4949-80A5-E829E7CF1DC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88" y="-9306066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89B99A46-8272-4B66-A36E-C2FB351B55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9106" y="-1922001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FB3FF3DB-B22C-40D1-81C9-C300FD8437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0742" y="-2596506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6BE44617-D780-4025-A879-4BD501829A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2933" y="-3932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8051B7AA-1FCF-4FDE-B475-16ECAD15DE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8333" y="-4603937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3EB76455-AF14-4DDD-8F05-C88A670D28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4357" y="-5939984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8A300228-F97F-4BFF-AE86-2F2AA485CB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7581" y="-661449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63FC5FF9-25A6-4DAC-960B-39E58E99A6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080" y="-7951947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70EBBD23-CA99-4046-9FD3-7EB9145F3F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5172" y="-8621920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B76BB2DE-0261-4323-8262-C5497D0B99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729" y="-996280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790AE881-80F4-4A41-A0D0-535BC05628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595" y="-1063323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027B6E94-884E-413B-A74E-E79F0CD645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6759" y="-125982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9B03B346-0BBE-4798-9FFF-F400FE0978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2925" y="-1934511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2F533863-F805-4C37-8D5E-7B5CA4AAD5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529" y="-327032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9F1FD55A-BA0E-49B9-A6A8-868822A0B9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863" y="-394188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C5716C64-81D5-49E5-A9AA-67B2B697FD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008" y="-52827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93987C8D-3D89-4676-806A-B9A2E1BF4F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175" y="-5951727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324AF90F-BD06-4C51-A03A-E50047B50E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257" y="-729408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803E7EBB-51FE-4BB7-9FFC-EB6F858033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011" y="-796228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946CBD13-6099-4E41-8D88-C4CC7CBF15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981" y="-930315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6A0B34FD-05B6-4394-AFA7-30E9149962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371" y="-997584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05130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7497619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4406900" y="330200"/>
            <a:ext cx="2032000" cy="29845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  <p:sp>
        <p:nvSpPr>
          <p:cNvPr id="13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4406900" y="3619500"/>
            <a:ext cx="2032000" cy="29845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69317818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4051300" y="0"/>
            <a:ext cx="814070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321582978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681737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062BF357-ADC4-4847-954A-C8C042CB4643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6842919" y="-5303044"/>
            <a:ext cx="16078200" cy="16321088"/>
            <a:chOff x="2727789" y="-10719254"/>
            <a:chExt cx="16077776" cy="16322072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9D4BBEFF-9B4E-4B2D-9C07-DAAED782B8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09" y="2811883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A20742B7-5473-4D9B-BA34-BB61CF31D9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789" y="2141917"/>
              <a:ext cx="1552669" cy="1342991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9F9815DF-C5E5-43D7-8354-7D8EFD761F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397" y="1468777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FFE7395D-0ACA-45D4-8824-3209095CFD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03" y="798812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460CA9D-6C07-4C78-9C98-0319FDA32E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4" y="129640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DAFF7205-BB24-4732-A5D9-D3A76701EE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11" y="-54032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AB6C851-1248-45DF-B5BC-0D1D15822D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18" y="-1213466"/>
              <a:ext cx="155108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D1892DEE-9DA2-4537-8F50-1B9873020E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431" y="-188898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443ACA1-8E7E-4F6C-84CD-3CAD1D59B2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0244" y="-256133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5812F57E-455B-4C52-9B8C-4CAA3DB7ED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210" y="2141123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EC886799-CF65-4053-A1EB-16539F2D75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229" y="1463220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3D54E753-E6BA-4F78-AD67-471281EA8C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629" y="792461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76ECEBFD-1E0C-412F-A8D0-E32F7846BC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442" y="120114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82716AF3-7D66-4C96-95B2-C6FD0BFF24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843" y="-545883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D8553B66-9060-4298-A767-61D2E7BF3A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450" y="-1219023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EB557181-2CED-46BA-A4AF-476DC1150E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3056" y="-1888989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82C6F454-24E9-4B0B-BA24-65622A9816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996" y="796430"/>
              <a:ext cx="1551081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456A29EC-0AAB-4689-9A5B-A33B296D11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976" y="128052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07C377CB-256E-47DC-8FD4-AD4F606D26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583" y="-545088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A93B55EC-C6E4-45DF-8136-2DDD71B852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190" y="-1211879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0706C61F-607C-46AC-B253-DC1BA765CE3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590" y="-1884225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BF638112-1058-464A-80FF-766CAA0D65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4" y="-2554985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F9E7DFAA-E477-445E-89FB-5A6635E257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804" y="-3227331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FCB2041C-C947-4E64-9A3F-C6C7BD4E09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23" y="-3903647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AE866628-D48C-48E8-9816-50334F8BC7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8224" y="-457599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8AD45549-32FA-493C-AA44-B2F5341BF7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09" y="12090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245AC50A-1D4E-4CC4-AED3-D815B22481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16" y="-552232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DB9DDE3A-E57A-4B7E-9348-CB37054B1D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023" y="-1222198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5B358F9B-2D40-4795-BFD5-8CFBCE6EB6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630" y="-1895338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17713943-F208-4B04-A4FD-C8E7A55BD13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030" y="-2561335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C435C80D-58D0-4EE5-AA52-708296ED0D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843" y="-3233681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7607DFCB-08D9-4DC0-950D-E13A26533B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0244" y="-3904441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3F7F18F6-640E-4B66-B88C-197B471DB1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183" y="-1223785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73F9D40F-8EB0-4F9A-84B3-BF98066B8B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369" y="-1886606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ACF314E9-A88E-436B-9D10-4F789A2E28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976" y="-2559747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CFDB80D8-96D6-437B-9477-3C02FEBE7E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377" y="-3225744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15041FD8-107B-473D-BBF2-299AC320B2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984" y="-3898885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EAB9D578-5827-4A95-922E-D5F089356A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590" y="-4568850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792AB98A-4EE2-46B6-BFF2-60755FDF8A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4" y="-5247547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F0028692-49C5-439A-A174-BC24FBB3E1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11" y="-5917513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961C6CA4-854F-4F7D-8885-95B7DBADBA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17" y="-659065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0FB88BD5-252E-4368-ABCA-32E6F9C1A5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995" y="-1889782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E3718B79-81E4-49C5-AC60-AE38CAE26C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03" y="-2562922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BE38A1AE-B827-4666-85AF-498D41C687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209" y="-3232888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786970E3-8B9A-43D3-917E-F1D428D2E2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16" y="-3906028"/>
              <a:ext cx="155108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F1B89140-4C34-4B8D-8A45-B9C5F10E4D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23" y="-4575994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A582DD0B-972F-4EE6-B5C5-5FD1C362BC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23" y="-5254691"/>
              <a:ext cx="1549493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C294BF79-C990-40FF-AC8A-C3CB6D37B9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430" y="-5924656"/>
              <a:ext cx="154949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826F14F0-7503-47EB-9023-55E210FB6E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575" y="-323368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15D8F0E2-08A8-4704-8621-A5F1A2898A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556" y="-3902060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16199689-B3ED-4BB9-BD0A-3EC9828BA0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163" y="-4570438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4B8938C3-E141-4F74-98DA-A062EBE17D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770" y="-5240403"/>
              <a:ext cx="155108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1C9C0615-AA21-4C8F-A022-10D78E5A6C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376" y="-5913544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B01F1B95-695C-4BF4-ABE0-F34AC5F2FF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190" y="-6589065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7C696B4C-AADA-4F82-85AC-31EBCEB523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797" y="-7262206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605E18D2-4A17-4C22-9310-B5594562CC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4" y="-793217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17EF227C-EA5E-4790-B2D8-5251D091A6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11" y="-860531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4B917145-F9D1-4D4D-A471-F9C31DC3DF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389" y="-3904441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3BE20735-A230-4FBB-9D5C-0A490E729A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789" y="-4576788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D464C6E4-8545-435F-999D-ED8F499A02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03" y="-5247547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BE064239-FDD5-4EFB-8361-2C98C83CDF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03" y="-591989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89E2C29A-1DEA-4739-A8C9-4C4FC99DD6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847" y="-6591446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FEE19BC6-BD24-4B00-8B46-59B107D905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11" y="-7268556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1596A7C4-8BAD-476D-A4FF-126F77A397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268" y="-7930584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ABC8792C-FA02-41EF-AE41-DE34A004B8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4969" y="-5248341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F7BD3125-5C7D-4350-8BAB-D59FD3CA71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3743" y="-5912750"/>
              <a:ext cx="1551082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AF0C4C8F-3892-42BD-8266-432FEA6493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556" y="-6585096"/>
              <a:ext cx="155108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6D4DA3E4-A1A1-4BF9-8ED6-8FFC36A672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957" y="-7260618"/>
              <a:ext cx="154949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32E15340-1E0E-437C-ACDA-D905AEF516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4564" y="-7933759"/>
              <a:ext cx="1549493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368321BA-570D-4182-B6F1-ACC3A881D9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377" y="-8599756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27F2C9BF-0472-45C6-A735-686F94EF95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984" y="-9272896"/>
              <a:ext cx="1551082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62327B21-0AFA-482C-9955-6D4184ABF74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591" y="-9942862"/>
              <a:ext cx="1551081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1D07956B-E0DA-4879-85D4-31F0CA920E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197" y="-10616002"/>
              <a:ext cx="1551082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60B09051-F0D0-4999-BF33-04E6A42198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575" y="-5918306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121C2AA5-2232-4BC9-AB3B-41367BFA28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183" y="-6591447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4FC71BE9-CD53-4022-9C19-534FF738D1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789" y="-726141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AA17DAFF-47A8-44CA-A143-BD2F2AC028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190" y="-7940109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C7293C79-5C77-4A39-875B-7D54E329F5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797" y="-8610074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1DFBF4CF-E95C-4F7E-A44A-071EC76D19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04" y="-9283215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AB531416-89E2-467E-B7B9-EF792EABED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17" y="-9949211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B837F0F3-E339-4524-9D55-86F55AD88C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076" y="4154989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F9FD48A0-B2F0-4AC2-BD17-09D3A1CCBE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057" y="3491373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41FF02DA-6E8E-4CE2-9CD3-CC65652A3D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457" y="2812677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2D7A4D3A-085B-4123-BD1D-E58ECA6C329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064" y="2142711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FDE761F1-4A48-48BA-BCA7-A4C8D1A3A2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671" y="1469571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29FF23EB-D8E7-43A5-8A59-407A789E35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484" y="803574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38875197-DC1A-4E9A-A448-43FE1E7B6D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091" y="130433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2686E7E2-ADA0-428F-8A7A-95D94A273D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697" y="-539532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D811FB58-917A-4000-8D12-73AA2745A7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7305" y="-1212673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0EC68062-75C9-4E82-B451-93350B391C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683" y="3485023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E2818382-CECF-4EE2-B2BA-24E70CF379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289" y="2811883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147B9878-2802-40B1-8E47-D82E0FE4B3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897" y="2141917"/>
              <a:ext cx="155108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4A6E950F-12A8-4E28-B7F1-873AC89771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9297" y="1463221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3605192D-AE7C-4AE8-9B60-112D06EAC7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904" y="793255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1ACDFDEE-C443-4593-898A-2488934D66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717" y="124083"/>
              <a:ext cx="155108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9F385BCA-65C0-4775-968C-9F4128BCB8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529" y="-546676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014E1D85-5179-4764-B78D-D023F530CB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469" y="2140330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711E645E-B424-4D80-98F2-0F87711C98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243" y="1475920"/>
              <a:ext cx="1551082" cy="1342991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CB3F213E-9CE6-429C-8872-0A50587A5C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850" y="798018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8B1D2865-D4A7-498E-93FE-C31C598167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7251" y="127259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E7615F72-B1FF-46E6-9519-098C61E73F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270" y="-541119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89C72045-279E-4221-BDE6-F675076CDD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671" y="-1211879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2680A4B0-E591-43D1-8019-4956746BF3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484" y="-1884225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7F12BCE8-9EE8-4727-B739-3262BF7A06A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885" y="-2554985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08A22AE8-A8DF-472B-905D-FE6DCF8ED5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697" y="-3227331"/>
              <a:ext cx="1551082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4A7251D8-4B01-4651-B0AF-ADCBCCAB78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076" y="1470364"/>
              <a:ext cx="1551082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5FF9A560-A87D-4CF7-AA30-6501D3C2B1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683" y="797224"/>
              <a:ext cx="155108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73FFA468-0F62-46A8-9F3D-F15BE195F2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083" y="121702"/>
              <a:ext cx="154949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48435DF9-5585-4C04-92E3-98AA2577B3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690" y="-551439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0E852E1A-D614-4D76-BFA8-7128FAE602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03" y="-1217436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816A1558-4331-49D5-B4F8-D0707682E6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10" y="-1890576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9E04D3D5-7BBB-4E45-B7CE-6261FC0F51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717" y="-2560542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49C19E0A-0039-482B-9804-90A06009ED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068" y="120114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B9950DCD-E708-4416-93AA-76410DF637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430" y="-544295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26857505-6F09-4A77-902F-288525D091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037" y="-1217435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9F4D8972-DCF6-4EF3-A4C9-9E3CBD15E5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850" y="-1883432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0BB361F3-2360-4829-A72A-5563340851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457" y="-2556572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1C239A46-0759-4417-A660-1E8275DA94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063" y="-3226538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0E0737B4-CB61-4CC3-AD53-45152F23A9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671" y="-3899678"/>
              <a:ext cx="155108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A40E111C-4525-4DC0-8B92-91E134AAAD0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277" y="-4569644"/>
              <a:ext cx="1551082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9DC71C6E-5FB0-4B05-BD10-924EE78816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1678" y="-5248341"/>
              <a:ext cx="1549493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F35EA00F-407E-4171-A8A6-209B76EBB8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675" y="-549851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AC56D77D-6C77-4191-BC77-D368845AA6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3282" y="-1222992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CEB91BC2-F622-4988-B52F-3EE2ECFFC0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683" y="-1888988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284E5311-DFB8-494A-939D-0097D1D75F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290" y="-2562128"/>
              <a:ext cx="155108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AB005FE1-D51D-405B-B79E-24EF539C47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896" y="-3232094"/>
              <a:ext cx="1551082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71E199A3-CE5F-4FAF-A92F-578329D111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709" y="-3910791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CC8F1DD8-84B4-4269-AEDE-2CAFC00E1F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1316" y="-4580757"/>
              <a:ext cx="155266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88F73AF2-A55E-4087-BCDD-BFA334C6233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2461" y="-189454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A302CC3A-45CF-4F48-A1EC-C25887E82A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3617" y="-2558159"/>
              <a:ext cx="154949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2E2E6B3D-B2D5-49B4-9E05-ED95B76C03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7224" y="-3231300"/>
              <a:ext cx="154949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0D5CACB6-A5A6-4A7C-A0CD-8331132506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038" y="-3897297"/>
              <a:ext cx="155108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921AF8DA-AF62-42B2-A4D3-487A571EFD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3644" y="-4570438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5977D50B-7801-4E29-A712-9E4CC54B6C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458" y="-5241197"/>
              <a:ext cx="155108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2D6C659B-1510-4DA4-A284-7AE89A2B34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857" y="-5913544"/>
              <a:ext cx="1551082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54581E8E-6365-46CE-B2F8-5DE072F7CD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02" y="-6585096"/>
              <a:ext cx="154949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0705775C-EFDA-4D46-AD1E-A0F91B5B67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865" y="-7262206"/>
              <a:ext cx="154949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E0201162-6ECD-49DD-BF28-20060D073C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862" y="-2565304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4224D661-E74B-4838-945E-EDF662C411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469" y="-3233682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65342CBB-991E-4A0A-B50A-B9C1082F50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870" y="-3904441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3B513DF8-107F-4C32-BD08-D886FA6935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683" y="-4576788"/>
              <a:ext cx="1551082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3A9FCEC3-6B63-4491-94FD-E1A5FDAEF6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083" y="-5247547"/>
              <a:ext cx="155108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D3C1326C-4726-4426-BF1F-9C4FDD6AB2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03" y="-5925451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DA5A29A1-6589-454A-AD8D-F776796EB0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709" y="-6595416"/>
              <a:ext cx="155266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7B18BE41-899D-43EC-BBED-40C155E932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0442" y="-3909204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44347B62-A855-4FA1-8827-0001B2FB09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9216" y="-4568850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5A97A475-C049-48B1-A0A3-FDDD6FFA72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823" y="-5241991"/>
              <a:ext cx="155108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601B59F7-A481-4A85-AC04-FB98E4C23B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430" y="-5911956"/>
              <a:ext cx="1551082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EFB0F9A9-E732-431A-B45E-940B8DB947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243" y="-6590653"/>
              <a:ext cx="155266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0E4FE241-5557-412F-8A12-7B653F8264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294" y="-725664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621AEA55-3568-48FB-A53E-705E9F9BF1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457" y="-7933758"/>
              <a:ext cx="155266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8D177072-A266-45A3-9334-00835E796E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5302" y="-8595786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2E6A56D6-32B2-40ED-994A-69EDC28CD7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464" y="-9272896"/>
              <a:ext cx="1551082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66A0947F-D89C-4B0D-A222-10EA300311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255" y="-4579963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637F0933-4919-4AC2-94D6-D79D0018EF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656" y="-5249135"/>
              <a:ext cx="1551081" cy="1346165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9ED4C527-095C-41E1-A14D-7E7C8DA3CE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1263" y="-5919100"/>
              <a:ext cx="1551082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2017121B-0A7E-4F3F-AA1B-D949DA9C79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07" y="-6587478"/>
              <a:ext cx="1551082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207E40CF-1120-4B27-BE71-F92469E98E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920" y="-7262999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C24CFB27-F750-496C-BEBC-E106E5E690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527" y="-7936140"/>
              <a:ext cx="1552669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8FA5534B-F7A2-4BAC-8D90-5823CDD8268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134" y="-8606105"/>
              <a:ext cx="155266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D8C0F234-1AD4-407E-BDED-C098FF814C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26" y="275308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411EFAEF-C745-487D-A3B2-71DE3FDCEC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2" y="2087092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12A311FE-9A9A-40CA-8FC1-1E6A28133A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06" y="74319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06E285D0-CE4C-419C-82D1-7934F38304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59" y="75608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DFFEE536-0A81-49B9-9989-52645A6B50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3" y="-126670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65F87F9C-1087-4E89-A467-7B18FD718C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3" y="-193825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A5A69387-0969-48B5-96AE-B6725A44C4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2323" y="-3272631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18208BC8-CB2F-453A-81BB-2B6B4A4E48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2" y="-394815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ABCC0A39-F265-4149-B9BB-F9B3EF20F3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09" y="-528808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D42AE2D4-B209-41EC-8A26-36BE4377CE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995" y="-595487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1CC808F7-E5DA-4B77-A73F-6E5FB74614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494" y="3416703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9A678842-A70C-4A25-84BB-60E8F28B56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4330" y="2746738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15E7AB7A-C805-49C8-A751-84F84CA8F6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0" y="140680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00BE7CEF-0CC6-402F-9989-3684EF61DC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3" y="735254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0F5AB3B2-5ABC-453C-9AF9-B36D675BB7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425" y="-599120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ADB65219-FA2D-433D-B90C-936439D5A5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85" y="-1269086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AD1B4E7C-1376-43FE-8175-EBA104774F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2" y="-2610604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351EAA7A-7CEF-4F5F-8764-DE9729BDD2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0652" y="-3280569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3D18B33A-5101-4B61-A99B-E69EA40DED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67" y="-462446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9FE78CEE-5A89-4BE9-8D69-6CB221A98A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9427" y="-529602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26CE5EBF-1BAA-421D-8416-882C5DDA09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07" y="208153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434CE2F8-00D7-40CC-ADF3-01AAE2F786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0680" y="1414745"/>
              <a:ext cx="10636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60EB5286-F1A6-4CFB-88FB-21374D5A65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4" y="70845"/>
              <a:ext cx="107957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71FE8832-3530-40A5-8881-273B281E85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48" y="-596739"/>
              <a:ext cx="10636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C7F0E333-23A0-40F8-81EF-780E41F7943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55" y="-1938258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2DE5A514-7967-4B2C-A913-6016964477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2" y="-2610604"/>
              <a:ext cx="107957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FA04669D-F2B8-42FE-9510-C8ECA7871F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8311" y="-3944978"/>
              <a:ext cx="103194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10AA13E6-0407-43E1-9652-88D3058B89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0" y="-4620500"/>
              <a:ext cx="107957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D7CE466F-6324-4108-8237-FD6235E518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941" y="-595487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1D9BA97F-EF1C-491F-82D4-4F9A550A54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396" y="-6620871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CDFC759B-FEA0-4F22-9437-844638643B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4" y="274197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201E8E29-B8B3-46AC-9CAA-23E62CF8A1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1" y="2072009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D7E33F30-16CE-4F1C-903A-332F3D7DA7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2" y="73366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DA253B00-1EDE-431F-AD6E-3E9782B0CB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2" y="6052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28643D22-9079-408F-B05C-364E3BC318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3" y="-1273848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8864B4B0-6000-4C10-9054-9906C20959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9454" y="-1943814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49D07F60-57E4-4B7F-92D4-50AA5F1058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774" y="-3290095"/>
              <a:ext cx="107957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EA9B28FF-D3DF-40A5-911A-48187B4CBD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15" y="-3959266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444D48B7-F972-43AA-ABAE-2054D57A05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36" y="-529919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CA94658A-D0FC-4D54-8B93-1A04EA77B2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0" y="-5960431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DA17AD07-665E-4021-80DB-275732E486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4" y="1417920"/>
              <a:ext cx="103194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E7B85606-5782-45AC-8D33-80CE43CA45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36" y="746367"/>
              <a:ext cx="10636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9E616252-4A54-4816-B307-9C7449BEB1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57" y="-59673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96433A0E-F4D9-4FF7-8C0F-33A9B561AE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5917" y="-126829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6DF7A020-6A6E-4C7A-BD93-614BC9CE13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19" y="-2607428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A6225297-0290-43B1-89E9-A3F211A7C4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86" y="-327818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AFC07437-BDB7-4362-AD5D-53B2CC7151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1" y="-4616532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98DC12F3-7DA9-42C2-A5AD-7489AAE748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47" y="-5287290"/>
              <a:ext cx="107957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7F453372-7646-49C0-9D14-A61D340736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199" y="-6623252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9C036F7B-B3ED-4F83-BDDF-49B6DC0139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0652" y="-7289249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BAB3D60A-7B9F-4D3A-A94F-C07A08F7F0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1" y="207359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E4B93F03-1DCA-4429-B9C3-13347008E8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69" y="140363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91E051D3-2086-439A-8D41-F170A3C41E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89" y="6528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543C9D0E-2630-48CA-9A55-0F4BCE1ED0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49" y="-606265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6E01C30C-E4F5-46D6-9196-A2295541B8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845" y="-194619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DD2359DA-DF54-4739-9BCC-FCD20EB6AD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2" y="-2612192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0CCDC62C-ADF2-471B-84F0-03197BF1EC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32" y="-3952122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8AFD62D1-B4A0-4517-ADB1-28164D848E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86" y="-4627645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E6AB9056-9E5A-4682-883E-DF2DE48F21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043" y="-596281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10DE2E66-7BD3-4441-AC00-39455DED84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497" y="-6628809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A890D6D9-51CD-45FD-ABB9-19066A70B1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1" y="751130"/>
              <a:ext cx="10319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2CFCCAEF-DE92-400E-85F0-71B30BBDEF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987" y="75608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62622A15-89D5-416D-9D51-D3C0F1D4E15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4" y="-1265117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0495FCB6-2780-417B-BF89-B7A19596D8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69" y="-1931113"/>
              <a:ext cx="10636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CB65F736-8F72-4DB5-9C50-5A800702FE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082" y="-3268662"/>
              <a:ext cx="109544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FA89A3B6-0294-445D-857F-899D7EF385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2" y="-394656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F3EABDB4-8224-445C-A27E-5AF13B3EB5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38" y="-528490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1ABC4E92-C166-4BBE-885C-DDEBBFE26C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4" y="-5954081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7F878471-D8BA-4AE0-883C-AF6A828711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4455" y="-729163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66FA402D-C358-4544-890C-95101DE110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703" y="-7961595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03808E20-66B4-4ECA-BCEF-0993F35C2A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1378" y="140680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09AA5830-546B-4DF1-9BFD-0A5FA25BD1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6419" y="740811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2A618A42-6C63-4B3A-A649-F2F4D53275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46" y="-60308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F45737DD-B034-4026-A9A8-9C9A540360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2018" y="-1274642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82CEB2FB-1DA4-44F1-9755-F09C960208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4" y="-2614573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825B4E2B-1887-4A6F-94AD-FB80548F17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2381" y="-3285332"/>
              <a:ext cx="107957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D0D28EA5-AC96-4967-B59F-D56475D55A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88" y="-4620500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05C23492-B09D-4F32-A6BF-3B6F221F2B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48" y="-5290466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6FDA2570-DF59-4A23-8F8F-A3C2DF932A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300" y="-662960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09051BE6-615A-4661-8904-DC31A8C66D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6754" y="-7297187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ADBF7E6E-FFC3-4275-9ADA-68291BDD1E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584" y="78783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4D57922E-FCE2-4C20-8EBF-D958EC6D59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2451" y="-59356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BA6ED727-5508-4456-A34E-D1C0C22A7B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1" y="-1933494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999610B2-705F-48E7-AEB5-13BF066003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25" y="-2599491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C29E7612-3CE7-4C99-949A-85BEF648B4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39" y="-3941803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81DF27F5-16D8-4476-AEAB-49C1D8FDFA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0" y="-461335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7A277E7D-3BBF-47EE-82F4-65848CD2568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3733" y="-5948524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8B729EC9-EBCA-411A-94A7-5AAA588005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805" y="-6618490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BAFCEC4B-63C5-4FA6-9FA3-AE3AD63A48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2" y="-7962389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688A2EF5-4E80-405B-B0D5-CA73118DC5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29" y="-8633942"/>
              <a:ext cx="10478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84573553-DC39-4188-82B1-26B5A337EA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47" y="73842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3BDB4AE9-E546-4D92-8E0F-98A6C33921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2089" y="67670"/>
              <a:ext cx="104781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394E3019-BD24-4A78-B285-AD0ACA6C8E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7409" y="-1265910"/>
              <a:ext cx="109545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D0F90BC7-434C-4556-B9A6-B3A6E99207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76" y="-194302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CCAB36B1-58E4-42A2-A930-7CD93FBB47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977" y="-3277394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CED44827-1072-4249-818E-64E31C4D5F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637" y="-3947360"/>
              <a:ext cx="10636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365E7EA5-9CA5-4176-B1BB-71D1A7A12B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752" y="-5292847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F2A2DBC5-8F11-4361-8AA6-E489A1ADC9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237" y="-5958050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DAC5AB50-3C3C-466A-8BCB-B4AF9FEDA3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558" y="-7297980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127A5893-BB2F-4CB3-937B-C6D70A2608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0" y="-7969533"/>
              <a:ext cx="10636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B568BB63-03CA-4912-9ABA-0DC38CD4BB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47" y="-59038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48338B61-669E-4EA3-9203-925BDD54CD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913" y="-1256385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9A2952AF-44E5-4EFC-B28F-41DB86CA82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4" y="-2599491"/>
              <a:ext cx="107957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94B64B8B-A97C-42D0-887A-8A49EBC76A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689" y="-3267075"/>
              <a:ext cx="10636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84AACB45-2111-44E8-8F70-A549C128A9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4596" y="-4610181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0B1F4A97-5158-48FB-82BC-8D7F26D924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3" y="-5280941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8D627361-BF72-48B7-8C72-BEE821921D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5752" y="-6615314"/>
              <a:ext cx="10319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193BC35F-0304-4D36-AD3F-30764AB76B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2062" y="-7286867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8056B4E2-7AC3-433A-9AD9-3EDCA62802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2" y="-8626798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70B5E9EE-9536-4911-BBDC-1BCD40DF2B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36" y="-9292794"/>
              <a:ext cx="10636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8D4D1A8F-4886-4C8F-9E02-46A10FE6B0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5" y="70051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7A4F3A99-CC8A-4602-8565-5B4AD6B6A39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2" y="-599914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765FEDC3-7F51-498E-877F-E480FC6D40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2" y="-1938257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13336183-14E6-42DA-9FAE-CF244B5D98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2" y="-260981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B0BA4440-BEC4-4DC2-A569-F851C2E349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028" y="-3949741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49777DDA-1D95-4BE2-9294-C0759F4FA6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895" y="-4615737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8A8C8629-069A-4536-A9F0-5D2452BF8E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2" y="-5950905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C77F95FF-B170-44C2-B7FB-A976DC04D4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2494" y="-6626427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60402779-AA52-449D-8F47-B04231FF10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6227" y="-7966358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B97074D7-4DAC-4F0C-B144-A7A0D28639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1" y="-8632355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07B866AC-8532-4F19-8843-559FE41A26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5099" y="-1253210"/>
              <a:ext cx="10319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1303FB90-CA15-4CC0-B2AF-F95EB2F7F4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5377" y="-1923969"/>
              <a:ext cx="10636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83DAC38B-2BBF-4EB9-82BD-BD9BF18F70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1" y="-3267869"/>
              <a:ext cx="107957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1C620BEA-1096-41A7-AF25-D2C66DFDBC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3358" y="-3940215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3F222362-51A1-4FC6-AD83-336828C4D8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59" y="-5277765"/>
              <a:ext cx="107957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EF5D7A40-3AD3-4DDC-9F04-9FCC4BFDC0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4" y="-5945349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DE7DD2C7-302A-4BD9-916F-B046E951E4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15" y="-7287661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EBA00910-9F22-4E7D-967E-5992903038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88" y="-7957627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CB4865DB-FDEA-48FC-8BF2-AE18040F6D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40" y="-929517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0B69BA39-CEE0-47A0-AC18-529624D355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4" y="-9961172"/>
              <a:ext cx="10636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B271CCAA-CBB3-4B08-99E9-D1BBE3976B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1" y="-59673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AEC4A72D-7494-4C53-83DE-196FA1D16C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6602" y="-1262735"/>
              <a:ext cx="10319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A6140FA1-E61E-44A3-995A-3BF56F3FE9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0" y="-2606635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8E70AEE0-4C13-4406-96B1-25852DFA0B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0" y="-3278188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EA9AB7FE-58E9-480A-A6E1-3981B68E34E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0698" y="-4618119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4EDD0535-781F-459B-93B3-41B5B05D39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3357" y="-5288084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CAD43CD4-4C22-4707-B553-9DD3B2265B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0" y="-6619283"/>
              <a:ext cx="10636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69D230E4-ABAA-4372-9298-7F70CDD400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0" y="-7289249"/>
              <a:ext cx="10636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F2F6FD3D-78F8-4CA1-8DF6-7E8577A60D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484" y="-8633149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55009838-AC89-45AE-A815-46F9107AC8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37" y="-9300732"/>
              <a:ext cx="10636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9A9A6168-FEA4-4B57-A9BB-EA0167FA6C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0768" y="-1924763"/>
              <a:ext cx="10478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4A8E29C6-7DAF-482C-8280-C6F3379A3A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2634" y="-259711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9F63E3EB-3305-4B67-BE14-DBA283FF52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54" y="-3937040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3CC18218-AB01-4A70-A4E6-311BBA9506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08" y="-4603037"/>
              <a:ext cx="10636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D7A4B12D-B65E-45CF-9782-9B365FC491D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316" y="-5944556"/>
              <a:ext cx="107957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F8DC4015-F711-4905-A35F-27E71BD91A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626" y="-6608170"/>
              <a:ext cx="109545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7EE27568-14A9-4D58-A653-8395CB1695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3916" y="-7952070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F1B916B0-12C5-4DCC-90EC-EC2DCA4AC9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989" y="-8622036"/>
              <a:ext cx="107957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FF4D2FEC-0BC1-4637-8A69-C4E4FE18AA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896" y="-9961966"/>
              <a:ext cx="10795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2EE29B10-06A2-4B94-A383-A99143349C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44" y="-10633519"/>
              <a:ext cx="10478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EFD21BF0-D734-44BC-BE24-7C2932A77D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1" y="-126511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5FEE94AE-B022-4629-881B-07AA1F8488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066" y="-1935082"/>
              <a:ext cx="10478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1B2E1716-A9C6-4102-B128-6248898962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386" y="-3275013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919162A0-0D67-42C4-A408-9A4547973B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459" y="-3946566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D756C01B-3FB5-4FC4-A6F8-FE975D593E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160" y="-5280940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458FC3D4-A643-4BA1-A74B-16DC4F322F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59" y="-5946143"/>
              <a:ext cx="10636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67949811-ED0B-4E37-B74A-92C1AD1E61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3" y="-7291630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A2F5D222-B34B-4894-B3DC-3535CE3991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626" y="-7957626"/>
              <a:ext cx="10636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4BE4323D-197D-4BAC-A660-CC726545C5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41" y="-9301526"/>
              <a:ext cx="107957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365EEAB0-5273-46C5-B763-2BD4D860F7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401" y="-9973079"/>
              <a:ext cx="107957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29184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7073648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71CBD98B-3393-490F-9413-1459E7B15C4F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3752850" y="-10674350"/>
            <a:ext cx="16078201" cy="16322675"/>
            <a:chOff x="2727789" y="-10719254"/>
            <a:chExt cx="16077776" cy="16322072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ECAE07A-5D5A-4EDC-8975-6F7458A246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647" y="2812090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B891095-520E-444B-B2B7-112AC9C968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7" y="214218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D481EB9E-2CAC-419D-A5FA-1AB6E4C8C4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234" y="146911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8EABFBC4-F3C0-4C76-8FB8-66937735E6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803182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735A0C73-108C-4876-9E45-AA087CB75B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130107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BD0FF92-3D07-4E07-A1ED-A1540E8B7C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54534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B0C9AC6C-E0EE-4B05-AC15-CDAB3251807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9" y="-121366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AD8630E5-E426-4301-8B37-8D8AA18023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505" y="-188356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DADF1485-553A-4AFF-805D-50B2EA017A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5875" y="-2556637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DEE56078-C66A-4A13-AACD-F57C41F9E3E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253" y="213583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528BFA1B-A3BA-4A85-A2FA-65CC24231E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066" y="146355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58E65055-34F6-42C0-BE9D-4B39F5411E0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3467" y="79286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E78B1826-5DBE-4DF6-AFD4-145107F5E1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7074" y="1245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319F98FD-79CA-49F5-A188-C79F720644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0681" y="-545349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E2C926A2-506B-4CA4-9FFD-49C11AFD7D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3494" y="-12239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6447F598-CF48-4C42-ADF1-CE0DAE5C88A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7100" y="-18938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59BFD6A8-5166-4568-AA03-E1F87B4F69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039" y="7912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23E145B9-71B8-4CD5-B306-E02D3B13BF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12852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034C829D-3C50-4EE2-AB75-ACDE50FE28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2215" y="-540587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1E86CBD3-DB58-491D-B48B-BA43D94B93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1206518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47C28703-E864-4481-80A5-849245CE7F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1889118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C601DB06-36FA-4E01-AF07-31CDF663A8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C759194E-ED27-497F-972F-C9354A7765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8" y="-323209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A9545EDB-ABCA-42CD-8EB5-16286A9B3E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2" y="-3894057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6E9467B2-8BFF-4628-B9CD-07ECEBDBB0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3855" y="-4571100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876BCB40-13E1-43C9-AE84-8CFEDDFDAC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646" y="121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3693037D-2CA7-44DB-ACB9-36607518AC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253" y="-551699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9B897144-EFE0-4E00-BB62-C7D174C427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2" y="-1212868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8E17C86C-72CD-4539-BBDD-6392D94A5E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8" y="-1885943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6D2DA269-D8EE-4784-BF7F-4E879655FF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39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5498FEB5-B679-4F93-BA1C-8250B819B6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887" y="-3238443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9B21FB16-D6A2-4E0A-B16A-1AF6EA73B4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525" y="-390437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A469BCD4-3DA8-4DF6-8AA9-99C744AA31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1214456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85555623-E641-4444-AAB6-07C2806420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1" y="-1881975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B5C6579F-6004-4CF1-A8F0-C9CCB3AC62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2555050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444967A7-CBA4-423D-92BF-23AB8E7153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3230506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9EC783E1-1BBB-401E-AA09-CF7E08C297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028" y="-3903581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41BE04B2-EFDC-43CC-A527-0291493FB1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634" y="-4573481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12D2D330-59A2-4E95-8BB9-4086691F91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5" y="-5242588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CD2E7BBA-7E4E-43A9-AEDE-4A461B373B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6642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32C79B7C-F436-45CC-8C49-1AF49D5584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9455" y="-65911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31EC0ED6-92AB-4095-8B0F-0D674DBA89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70" y="-1884356"/>
              <a:ext cx="1550931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A639D24A-1958-43BE-A950-354BE91859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8" y="-2557431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60C41E11-9346-4768-83FE-73A373FFB5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7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AC9097CC-9565-4432-8F29-161994B9D0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3901994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F5A016D4-970F-4F50-9AFF-F6C280920AA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8" y="-4571895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A9C3029C-FEAB-43AF-8E89-5BFACC610A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105" y="-5244970"/>
              <a:ext cx="1550931" cy="1346165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E4BCD579-756D-4C8F-8E7B-1B16228105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712" y="-5914870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2B4EE2E4-8894-4516-948E-58D07553F1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3414" y="-3232887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F9740C1E-8F68-4078-9EBD-5E653451BFE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38980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02E68FAD-1CE8-4D36-BCAA-C3A5534CB6E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457506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A9C002FD-CD86-4C86-A04D-C3EA733606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814" y="-5244970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86526493-0464-47A1-ADF6-2F7A6911DB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591804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6DAD4DC3-3739-4AB7-9661-4FEC1AAE73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821" y="-6583976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C6C36BB5-7A6C-40A6-B421-55FD50917C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9428" y="-72570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4151C9F0-9C2E-4B10-8182-E469EEB763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793250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E29CBD56-1796-4C02-AD84-D52465CBBC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848" y="-86055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3DAF4C14-5B11-40D1-B38B-DC574DF997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5" y="-3898819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069C560B-B5B0-4337-B64C-43641157DA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421" y="-458141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95C3237E-EC43-4E3C-9F81-87C6AA2A4B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8" y="-524338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492A40F3-B51B-4B8C-8AB3-77EA9893A2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7840" y="-5920425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BBE103E2-CF6D-4AB0-92F5-97B3FCF5E5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1" y="-6586357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880DFF7C-18CB-4617-867F-169131EB0C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726340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C0D0288B-47BE-445F-9702-AF2CABD3B6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9" y="-7934888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126E2131-C6F1-44AF-B2FF-9E15962A8C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0601" y="-525290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2239CD00-0548-4A76-802F-613773996C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3819" y="-5908520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76F37EC2-C6A7-467C-9B4D-7F297F1F04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395" y="-6585563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B1B8959F-1A10-48FB-8D42-AE0266938B6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001" y="-7255464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FE5FABFC-BB1A-4C25-ABF8-7A9F1F4ED3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8608" y="-7928539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B638B8FB-A0CF-45E0-86D0-D5FA5E4EC7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008" y="-8603995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A9B5607F-2DF3-4D0A-B826-F54A06C4AE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5821" y="-9273101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3522B17A-F8D4-438A-BBD0-A759CFD3BB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9428" y="-9943002"/>
              <a:ext cx="1550930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BC93F1C7-CDC7-4CA9-B95D-2DA209C87D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3034" y="-10616077"/>
              <a:ext cx="1550931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2CADA09D-9C09-4DA3-BE51-FAB9948AA7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4207" y="-5922807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A112D300-A74F-4DBB-B1A5-CE23C2597B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021" y="-659191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273C5C9C-2F42-49F4-9914-17BEE40D86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0627" y="-726181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1E61E651-CA6A-4AA4-97EB-30B6A93F0B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234" y="-79348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4D11E4CD-73B1-4059-9D3E-71FEA13503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7840" y="-8604789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25D4D23A-9F30-49C2-9B24-41491F5CC0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241" y="-928342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0D673528-8C0D-45EF-B9A6-45F49653C6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054" y="-9949352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76090BD7-B3B2-4314-AF52-8D7974104F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4" y="4155064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169218B6-26DE-4D36-9962-0DBB0909A3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4" y="349151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1AD9BDAA-313E-460D-9EB6-1C0EA55F60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4" y="2812883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DA9C3D72-0DF6-4D5B-8175-66C7A5FD47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8" y="214695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5A7F5B79-D20E-4410-9A5E-F727C35CFE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7714" y="147387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F7035E95-1175-4C87-BA25-1D8922CB20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1322" y="803976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1DDE183B-8047-473F-91F3-2BC1FBCB46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4928" y="13090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E4B33027-C550-4DD0-9831-D38A16F2A5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9329" y="-54455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49A46D56-75F6-4629-A79F-4E620347DB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2935" y="-1217631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4EFAC864-BD51-4B90-8731-09B30BCC3D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520" y="3485164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AF7E3BBA-AEAF-4D6F-81FC-EF994D7B43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7" y="28120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11619A92-3DBB-44C6-B4A4-C7AFF2918F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527" y="2136633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5E79FD17-DF80-48A1-905A-F7A0615531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1467527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F679E3E1-E094-4977-BFE3-737A48EFB7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8" y="797626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C011B3A0-7F3F-4A1D-B784-5271AAC7F8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0554" y="124551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5CB4EEB1-85D3-429B-A16D-B895B5A8EB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63367" y="-546143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7873EDEC-A4CC-4FDA-90BC-766D8F451A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6" y="2140602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CB8C2E49-29EA-4F41-A170-1BB9A74CB6A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1470701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0EC8186B-EFE7-4CCC-A6CF-73DF546D21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6894" y="802388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CCB68F6E-1EA5-4060-8A71-A567E107B4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4" y="131695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ED398D77-5231-41F2-BE27-875393EBA6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08" y="-540587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CA46BC96-6FF5-47D7-94B6-C906500559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1206518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EBCD5017-8405-4B31-9784-ABD45CF736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115" y="-1889119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3F7B921E-3284-4FF9-BEA1-1DFAB72BA4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59" y="-2551081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D944E739-09C9-4EF5-B4A9-825A0EC4574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8535" y="-3228125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1AFFF4C3-5232-4D40-806A-1045A17150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4" y="147070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00379ECE-6422-44A0-BC66-F15964B2A7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3314" y="792071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BD3C9E21-F3DB-4BE8-8111-29DCA3E417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127" y="12613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AE400A64-724D-4AC6-8A35-3EE91992DC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4" y="-546937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9AB11045-EF6D-47C5-B076-19C41AD1F7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-1216837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2BB43273-0525-4BB0-AD4E-31180E7A5A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8" y="-1889912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36A80FD3-72B1-4ED9-B624-298AE2565E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348" y="-2565368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4CC8CD7D-6DE1-45D2-8B7F-3D6C7E60B1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906" y="12058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14D4E05B-40A0-4B4B-9895-558A8306941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0475" y="-539793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85C72044-427B-4584-A59B-698B285F6F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19" y="-1208106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F4958D92-3950-4015-9164-6D7E04115D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925" y="-1878006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24822947-8DFE-4936-84FD-0356621723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2551081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37A85CBF-3ED3-4C4F-AC9F-AE2C9CB2B0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2" y="-3226537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EE687FC4-92CA-4193-9682-5C9D8E839B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5" y="-3895644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2B14C850-3D77-4D90-A466-B43BFFB9330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3" y="-4565545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A6CD7054-E768-423F-88BF-3CE3A93AAC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60" y="-5238620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712CF54B-FFBE-405A-A987-C35D53E006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307" y="-545349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9D350DB1-2BE9-4B62-97D2-99C07AA48E8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913" y="-1218425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F274AD9F-066E-4F2F-8644-AC33A94F35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18938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D83CE5FB-7D03-49F1-B5D4-00907711C2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5333" y="-25669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C312E2B6-8F63-4901-A4EB-DFA59F70E0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940" y="-323685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092ED391-7826-4BAA-B6A5-12156B307B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3341" y="-3905962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6F300ED9-9767-4D5B-901B-66B18CF416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947" y="-4575863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D3F24E5A-410E-4C21-80A8-F10FFE0207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8093" y="-1889912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60A19796-24FA-4FE5-8FC6-150F3AEC47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7661" y="-2553462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36100BA7-EBD2-4E41-934D-8C58708F8A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8" y="-3226537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CC14DB90-9470-448A-90A3-970B8F04694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4" y="-3896438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2EFC3E29-891A-49A0-A12A-3721B4E70C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275" y="-4575069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D7DCA067-C756-4B6B-8E57-6657CC92C4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523703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A7D5D087-D29E-4921-82E5-FAE6221F33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5695" y="-5914076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ABF4BA14-EE7D-4CC6-A049-4CE9753AC3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6580007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4A10CD62-ABF0-4C1C-B894-1824D30196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909" y="-725705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36AB2044-E71D-48EC-8452-0A4CBA9DD0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731" y="-2555844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6E4316BD-468E-47F1-AE7B-16889CDC0A5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3238443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C9DE8713-8F0C-4D3F-ABE9-CD70E20E55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1F8E1290-B89F-4C37-A528-8AA9B973F1F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1726" y="-458141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36626A0B-0F59-4FF3-8BE8-D7490C8FAB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158" y="-5243382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3208A7A6-69A6-4845-9EA0-580D22044C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734" y="-5920426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B7CD90B2-521E-4325-9CB3-D4D1A1C039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547" y="-6595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DD75C98E-3A55-4FC7-AA8D-72D6E8133CD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074" y="-3904375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F7E1CC1F-6702-4099-A82A-5759352CAC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03261" y="-45734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0611DD80-1A5A-4514-B96A-B22F0377F1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6868" y="-5246557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230F4AC0-0BE8-4815-A0A9-0BD957F383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268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C2E31363-FDD4-4635-9A3C-391C2EE82D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4875" y="-658556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78A46D8F-FC2F-421C-92FC-58B068EEBAC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1" y="-7257051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898F411F-F7FF-41F4-AB72-0F32001CC91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95" y="-793409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E882D695-2ECA-49AB-9B38-2116893F1B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860002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E8E1B23B-0AB0-4232-9A04-C58B167E78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9301" y="-927310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695DB871-C048-4393-BB35-DB92505E9B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58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E708BB7A-3BDD-4932-875F-E84335AED8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8" y="-5248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14095EF7-035A-4525-93FB-24FF0CCA5C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9188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BAA40475-CCBC-45E6-AEC9-CEA8B91C54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945" y="-6587945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F57F9C63-F28A-46A2-87CC-D72B931D49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2" y="-7257845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623B9576-B1D5-4D5B-968B-E5633473A6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-79364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CAA58B8A-5048-4E52-BAD6-D02D19B80CD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860637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94524A2A-D776-4879-A321-9D1828291B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275336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06E61476-FE52-464C-9EEB-1A34ED7C7B3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2" y="208187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6FFF7578-C58B-4234-B91E-3FD1EF37EA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573" y="74207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BA21FAD6-6983-4690-B8C3-957E0072C8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8" y="76141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9ED09B42-8AFB-487D-9EF4-482E82B9DE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E8730B51-4234-4C1F-B205-946469AB23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6F0C6E55-287A-4B80-8142-A8B1E0CE8B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0E45B91F-08CB-45D2-87CE-50D0FEBD41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6CD8C843-EB9C-468A-B5A5-949B3CAF03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6" y="-52838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43794E9C-E4BF-4226-BCF9-5323C5BAAD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2970" y="-594978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B2574038-B39A-4550-A7CA-41D329555A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341691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042B79DA-0499-42FC-A191-D8F65C4A02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891" y="2750979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AFFC8A8C-A253-4DAF-AEEE-31465FA598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4418" y="140721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95785F74-4D92-44F6-9784-36DF6384343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7357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E97961E2-718F-450A-B205-FF989EFBD0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F7FBEAB4-6212-4329-8893-5BD4AB807B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89" y="-1265247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DB9A70D4-3AFB-4AD3-AE20-AEF1C62220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8" y="-260504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9CAFA0E4-1F53-493B-A6DB-2F19C0B5782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2" y="-32805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1F3A0B2B-0E5E-4EC2-B9CA-937019E93D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203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D708930D-5984-4582-8485-BF78C25B03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226" y="-5286236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9F9F39F3-653A-4323-B178-C4E3630BA3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4374" y="208187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836F7009-FAA9-4F35-9D9D-9B98482492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6241" y="1409592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6EF2625C-6B90-4D20-B0AA-CBD24E716B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1561" y="69790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877A3292-82C6-489A-972E-C2930454F2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5015" y="-596141"/>
              <a:ext cx="106358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AFB3412D-5915-49BF-AA67-26E40D5ECE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1" y="-1932767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D5B59240-97D7-478A-A608-2EEDFE200E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789" y="-2611397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AC980D56-1405-4984-B89E-E651FBFA08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2285" y="-3949611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445388E6-EA8B-40DA-889D-E35FA3D729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3358" y="-4619511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BCD3108E-785D-48CF-B63F-18A77AFAA59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534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74FC3606-78A0-474C-A04E-6CB96159C7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8163" y="-6621274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86C4A093-D21F-4DE2-AAAF-3E789A0F48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1631" y="274224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C46A1DE1-E4E8-4F08-B995-105E078D48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5879" y="207234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325E6708-6C1B-473B-BE6C-7A9B68A956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1199" y="73254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1FBE8674-8BC5-44F1-818D-14E2C6C0EC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3859" y="6106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773043B0-6E40-4FD4-A0D9-C9898F7578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2" y="-127397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F8529824-0E03-4241-B682-CB225FE8EB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C5CA607D-8476-4893-8041-C81C424629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0335" y="-3285266"/>
              <a:ext cx="106359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EA31107D-5807-45D9-BA28-A42E163811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51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403BE776-F87C-442B-8E77-51CC33F3ED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04B6A76E-4ED6-4372-8059-B1180E9944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008" y="-596089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52527B34-FAFF-4B91-BD31-F764E0B53A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0837" y="1412766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D34E7FAA-3AE4-4D2B-899E-7CE72DF120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2704" y="746834"/>
              <a:ext cx="106358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DD4A6F77-A545-49A3-ADBC-DA01F2EB0F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C66B5F59-2084-4DED-8325-256EB45799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1258898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F9008546-F20C-4230-820A-F4FE61492A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386" y="-2606636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67804D21-980B-4F4F-A5D4-AB0D8475578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9EFD0C97-E784-4AA8-9625-A69C8A1B07B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5" y="-461236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E11930CA-DE4A-4125-8AF3-85FCCBDD24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615" y="-5287823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11981365-DD74-4F9F-A351-738D38980D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7" y="-662365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7EC8EB6E-BE18-4771-A4A6-652CD70634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729355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5550AB3B-90FE-4967-9086-035D2C40FA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8" y="207393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A0B93781-F224-47FC-9901-BD449B075C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3135" y="14040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E441B8CC-70E4-4389-8FD5-96DFC6E7FC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8456" y="6582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C4CD43F3-287D-44A9-9DBB-175C81DC03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A869BCED-B516-4259-BC49-FD61990131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056" y="-1936735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577B3EB4-E74C-402B-A1C5-708AE25616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2606635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50EAA619-28A3-4178-9DF5-CAD395E47B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36" y="-394802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4DC2849F-3313-4965-83B2-436BFD008F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461792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53BB9C7B-B254-49DC-877B-DF580D43C0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-596169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67D0CD4F-B945-471E-8471-2DB7F95DB6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5" y="-662921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2E2A3309-D057-4C33-8279-C4A5A206B7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888" y="751597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4D1AC16F-F767-4DFD-8548-7AB3363E1C4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9960" y="80109"/>
              <a:ext cx="106359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D7FBF049-5EA1-48D5-AA4A-A9443A8D06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6603F0B8-4FA5-47F9-A2F8-BD1DE00BEB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73" y="-1927210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92B917A5-7CF1-4C55-B246-42D82312F3F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5643" y="-3273361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B2A45D95-782D-4495-B64B-161F62CA86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D05BDD03-44A4-4CAE-ACE7-A74CB8D194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3" y="-528068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B892E7F9-3EA5-4FAF-82BB-13984D37A8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871" y="-5954549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7A63751D-10AF-44D8-A5E1-DA80428374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430" y="-7286412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CECEA6D8-B8E6-4003-9E04-D0C4C26F27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1" y="-79618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EB81FC01-A164-48E2-A2A4-30F2303B6F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5352" y="1411179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DC74F5CA-331C-44A7-A745-E1A86CDA4E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30393" y="73572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0E2A36A8-6E8B-4392-8072-0F15A3685A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1" y="-5977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3C8B5F86-79F6-4753-A9F4-598AEDC692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0" y="-1265247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4A992C0D-5B4D-414E-A836-B91FEA1C46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26090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5749FDD7-5FFB-4A83-9880-574EDF57D0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42" y="-3280504"/>
              <a:ext cx="106358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C65EC63A-AEEC-40E6-8BCB-92033EBFEE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499" y="-462030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63878A7D-9604-4B57-AF12-EAC727A7F0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725C57C0-E95B-4939-A8F3-F1823310A8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8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D8177A73-5699-4E1B-B200-B720B88F41C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-73014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50F57611-1B4A-4A77-AC4A-811CE7F982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6146" y="83284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65DBAC69-73ED-466C-91BE-E8609DB67F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661" y="-584235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CDEBA8BD-CBC5-491E-A763-73C1CE5EF3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5" y="-192800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1DACA5C3-C921-408D-9055-D36BBEE331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6045E113-75BB-48C9-8FF6-55F1034212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34C53738-0B1E-404A-A725-162D7DFA65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A67B87A6-8623-49EE-9E65-05D478E177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3" y="-5943437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480C1F70-4C92-4DCE-A4F9-9F718957DE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2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4B5D3463-4CF6-48EF-A7CC-E713E9FD7D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0449" y="-7962662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3976BDBD-EE66-4DB3-BEF5-0928EF4BAD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8634150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BBB7F395-2A90-4340-BA69-7DE9CC79F0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71814" y="7388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20604035-065E-4E6F-8C0C-6769FD3679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7650" y="72172"/>
              <a:ext cx="103184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5D2E0C0C-B576-4C4C-9312-787DAB573C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8" y="-126604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6FA87837-49AA-4F6F-824F-DB0572E972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1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ABBC0BC3-BC36-4B31-B3DB-A2EEFFB7314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5" y="-32773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37E60721-D3E9-4C51-A253-C22108A756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642" y="-3943261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96AD4707-DBDE-4937-90C0-0DF17ADE70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551" y="-5283061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8C307A5A-E72D-4067-99FD-8028402DD3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85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0CFADE1C-0857-4932-BDB0-DEB60E982F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324" y="-729831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DCA20122-8C1E-476E-BFA4-7B9A9A1C6E0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7969806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176DEAF2-11C0-4DD1-874B-81F6EDD1798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3" y="-58502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4C62A9BD-375C-49EF-B308-899365D01E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713" y="-125651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AAE34AA7-D10A-4C81-92BF-8AE902B143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9002" y="-2600285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F7CF7EB4-9BF2-4140-A5F5-07591C55F6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2455" y="-3266217"/>
              <a:ext cx="106359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49FBA3BA-D2E9-4E67-AA7C-C1670D62CA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807" y="-4600462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E54D08FC-C780-4F02-8649-80AAE3F7CB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0" y="-5281474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F95FE646-7226-48AA-8346-15DFADFA17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9725" y="-6619687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0F4907A0-3B01-4425-90C7-34084AF3AC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6035" y="-7281650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0615A6B9-9E34-415B-B95F-3CE2C6218C3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150" y="-86270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C25B071B-8A34-4BED-9D02-935556259D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5604" y="-929293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D176C0D6-DCF6-4FC6-93FD-FEB32A5D26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9072" y="7058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A263CDF6-1969-44A1-90EF-59F833D6B3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7" y="-59455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B14A7076-67AD-4C39-8951-A33818AE64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8" y="-19343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4E2DD6DC-8CAA-4BD3-ACE7-C317B484E4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8" y="-260584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1AE12971-812C-47C6-8131-3A01C893DE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3940086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8652D03C-0348-4710-9378-191758F561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6" y="-46155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78D0CA49-A7D7-4967-AAA4-F3B83848ACD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595137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5E1C2A7F-3B49-4EC8-95A9-B07B837E44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6621274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347817C5-063E-4D1B-912C-B1A04C5069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200" y="-7961075"/>
              <a:ext cx="109533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CA7200B2-FA89-4A56-8B15-B6BF8C4D56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4448" y="-863256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F3BDD3D9-2A12-4C58-A3D6-CABC52B390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-125334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B477D520-52CF-41EE-85DD-5E20490FC3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40938" y="-1928797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9A32294F-B171-4F88-BA05-7A7AA6B186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259" y="-3268599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876769C1-07E6-4EC8-85B8-A67261B461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3930561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9EC47BBE-2705-4010-B95B-A43C2F6316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7" y="-5276711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DADF992F-27D2-4A8C-A6BD-E8B12CE4AD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7" y="-5940262"/>
              <a:ext cx="109533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0BBADE3A-22C9-431A-924D-5A6055ED8B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982" y="-7287999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437C98A7-6EC1-4D6C-B9D3-92F704B41C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8055" y="-7957900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60DCF811-3D9F-42BA-B78A-9098373583F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406" y="-9295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4CDA3C29-F344-436C-BAE9-2174FA3650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2861" y="-996125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6B649475-7D99-47C7-85D3-1325E2E300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6" y="-59296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75107D02-8FB3-4BAB-8C35-63E7AD4E2F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814" y="-12628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3517FF2F-7340-427B-A6F3-AAEC3B66615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4" y="-26010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8BD421BA-68C2-40FD-9B96-59D458DF63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4" y="-32741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D12AB0CD-215E-4C90-88F4-E4CAA0F6BF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908" y="-4608399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4EAE08E9-C4EC-4CC2-B213-B40E1873EF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5278299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B6A21A9B-324C-495C-A5C5-3A3BE46CFB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661968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45288393-47F4-45AE-B68E-08ACE634B9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137" y="-728958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C6963035-428E-4775-A757-A1D6DD04F4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251" y="-863335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D7E0469D-8AF4-4493-B0C5-949EB06629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930087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5C54B82A-4E59-42BD-9A65-BD0FFA93E7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6329" y="-1920067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8A9401DD-D8C3-4AF8-92F1-563465E7BC9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845" y="-2587586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456CF33D-8C6D-4B9D-A325-938ADA97C8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393135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CA1E530B-7C18-4AC6-AF16-A6CA401E7E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4" y="-4598874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6DE6A2F6-DBBB-4F48-9DDD-E2CB0DFBC1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084" y="-5945025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716EE296-3931-4F9E-BD90-4F5CB1E2FA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8" y="-661254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F05E33A2-0394-407D-BBBA-579B45222D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7946788"/>
              <a:ext cx="103183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7D31F540-DDB0-44C1-B52D-86B248486D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755" y="-862224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7AE33CA3-02B0-4CEB-BA84-DA67846B63B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6664" y="-99620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154AB1EE-6E32-4803-A9CD-B94EF4E2AE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911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C153E18E-18E1-420E-9283-CF1A41259C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6" y="-12596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7178B04D-97D9-441F-8F7D-7DC06BA213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864" y="-1925623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7AB47542-EF6C-4BC8-932D-5AFA77EED49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392" y="-326939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77EDB552-201B-42C7-B73D-B744B59AE3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464" y="-394088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8ED91415-D8EF-49B8-977D-7CFD43B6E7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528068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CF93CEDE-945E-427D-8430-32370361CB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826" y="-594661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717E04DB-166D-45BB-8DDF-D76C4D564F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940" y="-729196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D28F4BA0-9032-46AA-9B16-A7A518A5D0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0188" y="-796186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C5675CDC-0F3F-4F75-846D-793530E406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5509" y="-930166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659CB47A-DDC2-4189-8383-757B14C2C9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168" y="-997315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307888" y="287337"/>
            <a:ext cx="3108325" cy="6283325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4726350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9DA11410-A505-40E5-A56D-33727119C911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6123782" y="-11000581"/>
            <a:ext cx="16076613" cy="16322676"/>
            <a:chOff x="2727789" y="-10719254"/>
            <a:chExt cx="16077776" cy="16322072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2F582C71-7990-4610-93C6-83D0427B43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3286" y="2812022"/>
              <a:ext cx="1550931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A6C9198C-6177-45DB-B821-E9914AD38B2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5122" y="2147678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5F68F601-E5DA-4C6C-A3D8-5D25B8FE5F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4080" y="1469840"/>
              <a:ext cx="1552518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199C3C68-692A-40E4-8C81-A5BADC0C47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8596" y="803909"/>
              <a:ext cx="1550931" cy="1341534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FD287766-8A30-402B-A5DE-6A7A07AC46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2318" y="130834"/>
              <a:ext cx="1550930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DBD701D4-3AA7-4675-8BFE-DE2526803E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245" y="-544622"/>
              <a:ext cx="1552518" cy="1341534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72849280-7FD1-49B6-B892-4A3D0C5AD1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8967" y="-1217698"/>
              <a:ext cx="1552519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5BE9199A-580A-4D4B-A0E3-E28BF1BC33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132" y="-1883629"/>
              <a:ext cx="1552519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961F5E3-5827-4A25-8CB4-F9F310297D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7205" y="-2556705"/>
              <a:ext cx="1550930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1100B144-AE2D-46B1-A464-D0A6E73435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214" y="2136566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F20A406C-8046-43FE-8177-96F2E4A10E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9936" y="1463490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C7CD66CC-7A67-4575-9BC1-4606793E6A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2864" y="792797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B21EFABB-7DDC-4A07-93FE-F3E67C1BFE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7380" y="123690"/>
              <a:ext cx="1550930" cy="134629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7A12236D-03D6-41A7-88CB-6CEF6C1EB24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339" y="-541448"/>
              <a:ext cx="1550931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3E5B94AE-831F-440B-825B-2348D3FE97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3235" y="-1224048"/>
              <a:ext cx="1552519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051FF200-CB99-4DAD-8204-52BB257228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6957" y="-1893948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F137C579-4783-48C7-BEE6-A2429289D8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534" y="796765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4C3C51F2-7962-4C8B-94BC-3966172536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22194" y="132422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AE9880A9-C395-4EBB-A3EE-43D91F2D29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184" y="-536685"/>
              <a:ext cx="1550930" cy="134629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CD868CD5-3912-4CEC-BC3E-9992662036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905" y="-1206585"/>
              <a:ext cx="1550931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6D74AAC1-BE5A-4DCB-BF8B-4D0CD970BB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7802" y="-1889186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3B72CA84-3310-4C96-8501-4C4F0AA780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1524" y="-2559086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E1542AEB-8C16-47F9-91B3-765671941F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5245" y="-3232161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84484F0A-6C65-46BA-BD80-68621B56D9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9761" y="-3898093"/>
              <a:ext cx="1550930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7874F04F-9A20-4463-82B6-7E06390E2E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3483" y="-4571168"/>
              <a:ext cx="1550931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9A587A98-682D-43B5-A5CF-AFCD3264A0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2493" y="122103"/>
              <a:ext cx="1552518" cy="1341534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794009C9-A44C-44A8-A5A4-454C05AA70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6214" y="-550972"/>
              <a:ext cx="1552519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3CCE0966-F84C-4FED-B131-DE4C4D1B6D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70730" y="-1216904"/>
              <a:ext cx="1550931" cy="1341534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A8B5D304-58CB-4B95-86AB-441C914564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4451" y="-1889979"/>
              <a:ext cx="1550931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E64FEA41-10BC-458E-AFC6-770AD409556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1823" y="-2561467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231EEA5A-A4D3-4C99-9B8E-27A160A98B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61102" y="-3238511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A494F28C-B985-4176-833C-DA9B110DFC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266" y="-3904442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0D7CB26A-616D-462C-844F-B3FD2F76A8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5843" y="-1213729"/>
              <a:ext cx="1550931" cy="1344710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ABBAB760-D821-4144-98D5-47641081C2C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296" y="-1877280"/>
              <a:ext cx="1550931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4C717CA5-6F63-4C2E-8E15-5FC54F5BE8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9018" y="-2555118"/>
              <a:ext cx="1550931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3E64E50D-5633-475D-8087-70BA8CE5522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1153" y="-3221842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8481A62C-A17F-4589-96FF-35F3C9E6C8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111" y="-3899680"/>
              <a:ext cx="1552518" cy="134629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47256F71-F349-4421-A3AA-6C703E7129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33" y="-4569580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0B0395C4-463B-422C-8AD1-DBB3863880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555" y="-5242656"/>
              <a:ext cx="1550930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F05939FD-D052-4B01-ABDE-346261FFBB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6039" y="-5912555"/>
              <a:ext cx="1550931" cy="1341534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F1C08ADF-1F29-41D7-8538-0FBC8B1C34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204" y="-6591187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CD9D2049-A1DC-4CDB-AD03-7127374C275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9565" y="-1888392"/>
              <a:ext cx="1550931" cy="1341535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5580560D-FEAC-4773-B3C8-2179DE81792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3286" y="-2561467"/>
              <a:ext cx="1550931" cy="1344710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884B57AF-2AC4-4163-8983-387D3C6CC0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7802" y="-3236924"/>
              <a:ext cx="1549343" cy="1341535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7DBB5AE7-DFEC-4C4E-91FB-A297C00BB2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967" y="-3906030"/>
              <a:ext cx="1550930" cy="1344709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CAAB4118-12E3-4447-BDE9-55207F4F0D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4451" y="-4575930"/>
              <a:ext cx="1550931" cy="1341535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9CCDE777-33BD-42E8-9285-D03E6450C5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8173" y="-5249005"/>
              <a:ext cx="1550930" cy="1344710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6017F8F5-9EB6-4635-9876-852682A893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339" y="-5914937"/>
              <a:ext cx="1550930" cy="134312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AE04F4AA-963B-48BF-BB8B-CFF3277649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3709" y="-3228193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14B4730C-D56D-4804-997D-73B762F047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5544" y="-3897299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2474E5DD-B83B-4645-8639-168DD7FBFF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9266" y="-4570375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E8AC66FE-C08A-44E7-BA27-F64DD163DC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22987" y="-5240274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FB238EB7-9F0D-4E68-8D79-8DB7F45973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6709" y="-5913350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D541B765-D4B4-48B9-AEAD-E8F27E1446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6462" y="-6584043"/>
              <a:ext cx="1550930" cy="1341534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F6DC3E85-BD34-4ACD-A90D-B66BAB0EC4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5420" y="-7257119"/>
              <a:ext cx="1550931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AED6AD28-BA98-4656-A711-1CE018A2CA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792" y="-7928606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EF04A602-3435-4372-99B0-350F57E3F4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483" y="-8605650"/>
              <a:ext cx="1552518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08A5D046-6B0F-4F35-A008-7752619570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874" y="-3898886"/>
              <a:ext cx="1550930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52774F39-7893-4402-B13E-64F4E531C6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5121" y="-4576724"/>
              <a:ext cx="1549343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F7EC83C4-7D48-4BA4-99B1-2BC6173B398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317" y="-5243449"/>
              <a:ext cx="1550931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37F4892D-F432-4A80-ADD7-A7F4832ADF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2245" y="-5920493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B80BBC0F-F248-4682-9692-F5E10CAE1E8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967" y="-6590393"/>
              <a:ext cx="1550930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97AB69B8-020E-47D5-A71B-DB3382980C6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688" y="-7263468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6E739DBF-5EE6-4223-95D0-50A5961DDF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204" y="-7938925"/>
              <a:ext cx="1549343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B7B2BEC8-656A-4A34-AC82-BAD424ACB59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5544" y="-5248212"/>
              <a:ext cx="1549343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3FF43E97-A89E-4699-B213-856025FAB9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7853" y="-5912556"/>
              <a:ext cx="1550931" cy="1341535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875BF20F-74FF-4587-813F-F6C11AD2F0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91575" y="-6585631"/>
              <a:ext cx="1550930" cy="1344710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E46CE188-5968-4AF7-82CB-5D22662022C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5296" y="-7255531"/>
              <a:ext cx="1550931" cy="1341535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73D25BFC-D987-46D7-B14F-C923F4C0E2A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9019" y="-7928606"/>
              <a:ext cx="1550930" cy="1344710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0215CA18-D176-46E7-98CC-C77E2288DF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83534" y="-8599300"/>
              <a:ext cx="1549343" cy="1341535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6DA10E80-A850-496F-88C4-B465E0BF5F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699" y="-9273169"/>
              <a:ext cx="1550931" cy="1344709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42D45E0F-72FC-4247-81E4-7235E39A38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864" y="-9939100"/>
              <a:ext cx="1550931" cy="134312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9FC71121-1050-4115-9C74-1A19A02436C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86" y="-10612176"/>
              <a:ext cx="1550930" cy="134629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ED879A3D-CF73-4269-B181-8FE1FBA1C1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9266" y="-5918112"/>
              <a:ext cx="1549343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180429E0-EFA4-4CAB-BE8A-F25FD868DF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7431" y="-6591980"/>
              <a:ext cx="1550930" cy="1344709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8EB94750-7A5C-470A-ADE4-EA36E6F172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833" y="-7257912"/>
              <a:ext cx="1550930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653C4326-8D03-41AB-8C61-FC504C71265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554" y="-7930987"/>
              <a:ext cx="1550931" cy="134629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EA2E8C08-1234-4839-9AD5-FB16B160A5D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276" y="-8600887"/>
              <a:ext cx="1550930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C45A29C2-98A7-4C8B-985C-857214D704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761" y="-9283487"/>
              <a:ext cx="1549343" cy="1344709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33F8404D-4CA9-47F0-8508-31A62B2520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689" y="-9949418"/>
              <a:ext cx="1550930" cy="1341534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B48C9054-A64E-4961-B16C-B22A80B1F7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836" y="4154204"/>
              <a:ext cx="1550931" cy="134629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DE9047B1-4277-4AEE-85D9-2FAB3F0239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7496" y="3491447"/>
              <a:ext cx="1550930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3F3B4106-ECBD-42F8-8777-C84DE471F1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2011" y="2812816"/>
              <a:ext cx="1549343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2F653C96-43C0-4E84-86B9-0FC3D73545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46" y="2146090"/>
              <a:ext cx="1550931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E552A0AD-3B42-45D5-82E2-6FFD5CDED4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7868" y="1473015"/>
              <a:ext cx="1550930" cy="134629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1EE4DC22-1463-4785-B4C0-00317EB652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1589" y="803115"/>
              <a:ext cx="1550931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1F812B3C-0AB0-4F0B-BC1C-02596BFA2C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4518" y="130833"/>
              <a:ext cx="1550930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93803404-1C8C-45A9-920E-858A837668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9032" y="-544623"/>
              <a:ext cx="1549344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9064BFFA-73FA-48CD-9732-C7494D40E3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2754" y="-1217698"/>
              <a:ext cx="1549343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46ED3810-D354-4438-8E2B-87362C9552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2558" y="3484303"/>
              <a:ext cx="1550930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137F6E3C-DF19-4E09-A42F-C7A6ABE572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5486" y="2812022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06CBE148-2BD8-45B3-BF9B-C7CEC2FBE8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0001" y="2136565"/>
              <a:ext cx="1549343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E9C4ECCC-8DF7-4225-A5B7-71B82D33B5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930" y="1467460"/>
              <a:ext cx="1550930" cy="1344709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C4889AC7-21E4-43C8-8C93-00CBA251983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651" y="797559"/>
              <a:ext cx="1550931" cy="1341534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74E10EC7-82C7-4CE6-8FD7-631E13AD217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0373" y="124484"/>
              <a:ext cx="1550930" cy="1344709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950E3F83-0F81-4F6A-B7F8-583A1AE8A5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64095" y="-545416"/>
              <a:ext cx="1550931" cy="1341534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604C28BE-B56D-4D2C-9CD3-758FAE4EE9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909" y="2140534"/>
              <a:ext cx="1550930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A77131AA-706D-4136-A1DB-6B2A8DF7AA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9331" y="1476190"/>
              <a:ext cx="1549343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C73EE668-BB3F-4AB4-9A1F-3282EB031A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7496" y="802322"/>
              <a:ext cx="1550931" cy="1344709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35E7ABCF-B404-4212-A12F-D5568E8F40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18" y="132422"/>
              <a:ext cx="1550930" cy="1341534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ED4362F6-186A-4B00-8EF3-6A73304CCC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939" y="-540654"/>
              <a:ext cx="1550931" cy="1344709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82822552-0E50-4DF9-88F5-8F7433415E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104" y="-1206585"/>
              <a:ext cx="1550931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00D0A511-553E-4733-93B3-DE345009F0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3177" y="-1889186"/>
              <a:ext cx="1549344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A93430EE-1C0E-4B55-8089-956706DE41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548" y="-2551149"/>
              <a:ext cx="1550931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DB5D6609-AA5D-486B-AF4D-BD0B5DC9FB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8239" y="-3228192"/>
              <a:ext cx="1550931" cy="1344709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66CFD487-7BD3-4334-BDAD-4B8CC1D2581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836" y="1469841"/>
              <a:ext cx="1550931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40E7A85B-C4F7-4B51-9206-44CA3DCB71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4146" y="792003"/>
              <a:ext cx="1549343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A7D4047E-D848-43F3-ADF5-20F35C727C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6280" y="125278"/>
              <a:ext cx="1550930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666C4C6A-D757-4385-8A5B-E77986825E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9208" y="-547004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CDF3E946-2BF2-47F1-9FB1-350DDEAC32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929" y="-1216904"/>
              <a:ext cx="1550931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723236B4-00EA-4051-9AF7-537C68ADDD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651" y="-1889979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6B866F9E-8E7B-4069-8E21-07A1BE8FEB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201167" y="-2565436"/>
              <a:ext cx="1549343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43C8A636-B01D-490B-B385-0967AC30BD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6156" y="125278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AB9E8755-D261-41BE-8DA6-3244C58F3D2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084" y="-530335"/>
              <a:ext cx="1550931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5F581BFA-3922-4E6E-BC59-13894BB4F5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3774" y="-1212142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42FBB44C-DB54-4F65-B88B-B76C8447ABF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7496" y="-1882042"/>
              <a:ext cx="1550931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EC236032-AB18-4E76-82B8-55A6A3D9803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21217" y="-2555118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07C97127-92D4-47E3-9791-E5546D199F9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5733" y="-3230574"/>
              <a:ext cx="1549343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84A07A99-6178-466F-80FF-21A98B7B86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8661" y="-3899680"/>
              <a:ext cx="1550930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7362B7B5-7F36-4C3C-A779-FCE724678A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12383" y="-4569580"/>
              <a:ext cx="1550931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22F86158-5F54-479A-9F1C-407B59CCCCA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6105" y="-5242655"/>
              <a:ext cx="1550930" cy="1344709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F2B7D73B-8D30-4F5C-897C-800E5F6E83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5908" y="-545416"/>
              <a:ext cx="1550931" cy="1341534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DD97440B-32C3-42B2-99F9-B79BA5B60C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9630" y="-1218492"/>
              <a:ext cx="1550931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649F04A6-EA1F-4046-8726-4BA16B7C82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001" y="-1889979"/>
              <a:ext cx="1552519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DA542960-6AE2-43DC-BDCE-0022E04785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723" y="-2563054"/>
              <a:ext cx="1552518" cy="134629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73484A26-EE0D-4D31-9302-AF9BE7D8D0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445" y="-3232955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3D701026-170B-4B7B-BC49-B45B241FA9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2930" y="-3906030"/>
              <a:ext cx="1550930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C1EF1357-D6FA-4C16-97A9-B69C481E00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6651" y="-4575930"/>
              <a:ext cx="1550931" cy="1341534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F4432D6F-5572-4EB2-9A6E-3F78F554D6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8465" y="-1885217"/>
              <a:ext cx="1550931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842FA38B-B827-40BF-8012-C37468CDEC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361" y="-2544799"/>
              <a:ext cx="1550931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8779B485-A189-419C-91A2-AB13B061BBC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31641" y="-3226605"/>
              <a:ext cx="1550930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E83E155E-046F-4CFD-8F5E-44039D2594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805" y="-3892537"/>
              <a:ext cx="1550930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4BAB3083-B827-41A6-A33D-62B45B8D4A1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63053" y="-4570374"/>
              <a:ext cx="1549343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6FD0F499-6617-411C-B036-B60311F34C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7248" y="-5237099"/>
              <a:ext cx="1550931" cy="134312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CDCD16A9-23F9-45C4-9AD9-922FFA21F05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176" y="-5914143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B9E343C5-D966-42AF-A99B-311783AFE71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899" y="-6584043"/>
              <a:ext cx="1550930" cy="1341535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66B2C63A-7E89-401B-9189-E3BDF2D656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620" y="-7257119"/>
              <a:ext cx="1550931" cy="1344710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59380BE6-B695-4317-BD19-7CDBBD2932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2187" y="-2559880"/>
              <a:ext cx="1550931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6E393795-BCC0-4D59-ACB1-F77B576A982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878" y="-3233749"/>
              <a:ext cx="1552518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709657A5-2A09-44C7-ADF9-13EE541730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8836" y="-3908411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0D464003-F391-4FF5-9C5A-F8EC8715FA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795" y="-4581486"/>
              <a:ext cx="1552518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FD2CB17D-5A80-4371-A8F0-1914B86E3D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16" y="-5243449"/>
              <a:ext cx="1550931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77A87912-1843-4B10-A1E1-C7922AC6D4C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239" y="-5916525"/>
              <a:ext cx="1550930" cy="134629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885AE8FD-E59B-4AE0-AC54-419A8FE1BF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404" y="-6591981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0779FCD5-2E74-451C-BE7A-8E94A908E6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4743" y="-3904442"/>
              <a:ext cx="1550931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61946F37-3F4B-4B66-8738-47F759D96A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408166" y="-4568787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19B347E4-923E-447D-A352-5ABF05E22B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71888" y="-5241862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B8905792-E4FD-4EA2-BE45-2FED91B1BC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084" y="-5908587"/>
              <a:ext cx="1550930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DF73CFAF-4F9A-4942-BB22-DE60FE3A67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805" y="-6581662"/>
              <a:ext cx="1550931" cy="134629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195FC65A-7103-4FF0-AE2B-30A9285A14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734" y="-7252356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04A7A9A2-C73B-4DD0-94E9-B62782F5B03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5661" y="-7934162"/>
              <a:ext cx="1552518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0FD40FD5-B321-4DA6-AAEB-8268D7E88D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83" y="-8604062"/>
              <a:ext cx="1552518" cy="1341534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07CC66AF-9FE0-4707-8CD1-03F1649480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898" y="-9273169"/>
              <a:ext cx="1550931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4BDC78CB-3A70-483B-B9F6-78B675E4CE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8465" y="-4571167"/>
              <a:ext cx="1552518" cy="134312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59EBE90D-5E8D-40E4-899E-AFD8BE18AD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6156" y="-5248211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E3A39E7A-15E0-4036-B1DC-5D2DE9F613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9878" y="-5918112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4009CFCD-D145-47EC-8708-D02038DF24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9630" y="-6591980"/>
              <a:ext cx="1550930" cy="1344709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C78E227E-9D3F-4328-A37E-78E20AEC4CF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89" y="-7261881"/>
              <a:ext cx="1550931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7B62F6F6-DEE6-45B8-B6EF-AFE5B6ECFD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517" y="-7940512"/>
              <a:ext cx="1552518" cy="1344710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3E832901-C53F-4480-A766-5E4BC9D4EC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239" y="-8610412"/>
              <a:ext cx="1552518" cy="1341535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F841319D-46D1-426C-8F3D-D12D7550184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2957" y="2758116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382D57B8-FA73-43DC-9F04-B053CC2548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5579" y="2086629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2A499F90-33A1-4805-BF6F-E19BE69F11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0823" y="746828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BCC21EA3-8DE9-4023-80C6-E36528B671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713" y="85659"/>
              <a:ext cx="106359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9ADA2B65-2ED2-4FD1-AD22-03024B0496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514" y="-1251761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27E51E54-0BC0-4B6A-8054-28C822B77A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136" y="-1929598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2AE1FCEE-73B1-4F5D-836D-F8A39B9A60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6555" y="-3267811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9EEE906F-C09C-442A-8F48-55F9E05C7B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7589" y="-3937711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A4020C00-310B-4902-95BB-AD216B78C5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34421" y="-5279099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37184764-A291-4488-AC6A-D7059B6FA7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43074" y="-5949793"/>
              <a:ext cx="106358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0DFFBF95-8632-437D-B796-0A59C92543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978" y="3416904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30AD0923-3D06-4C44-BC12-692D3A058F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8981" y="2750973"/>
              <a:ext cx="103184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6CDFF963-AE65-4432-AF3A-FACA41CD61A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194" y="1411967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9903A923-80AD-496B-898D-E8D31C2DFB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816" y="740479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07719A6C-D34D-4CE6-936D-6E626CC2C3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4472" y="-594560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A12062B4-DF24-46CF-B9E4-B997420E91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538" y="-1260491"/>
              <a:ext cx="106358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1765BE25-A268-48A4-83EC-EB552A3E16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6782" y="-2605054"/>
              <a:ext cx="106359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88A04F88-685D-4E1E-B363-27CBB377F2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548" y="-3275748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7FF13314-C0F5-4811-BAEB-798F43BD58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792" y="-4615548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5D774E62-55C0-40F0-B32F-4A5AE48405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8857" y="-5286242"/>
              <a:ext cx="106358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C78EFFCD-E9DD-492E-AC0C-32CFD6D039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4297" y="2081073"/>
              <a:ext cx="104771" cy="106371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D92D013F-1756-431E-A9EF-141AE52D0D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6125" y="1410379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45C19ACE-F473-4007-8871-085734EB51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1370" y="80104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0787A0D5-91ED-4DCE-A83E-791E0F5866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022" y="-590591"/>
              <a:ext cx="106358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64BF931F-7AAE-4DDE-861F-8AD66638C6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26380" y="-1933566"/>
              <a:ext cx="107946" cy="10637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A0775B5D-C957-4965-A39F-86CAC51305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445" y="-2601085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12C699E1-8FEA-499B-A1CE-18B06749E6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1864" y="-3939298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B7A7DECD-B4EF-4AFD-B5FA-997770E81F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8455" y="-4614755"/>
              <a:ext cx="107946" cy="106371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8E1B219A-4F46-4CD5-B30A-8B85186389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9730" y="-5950586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4E9D77A9-9B3E-4EE4-852F-FE43179109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8384" y="-6621280"/>
              <a:ext cx="106358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E674CB0B-BF1A-4248-B860-09312829A0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2462" y="2742242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DBF10FFA-A43C-43B1-A75E-84FFEB3DB0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6672" y="2072342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AB7C7E8D-68BE-4421-A513-34951C247C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41916" y="732542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16ED539E-181F-4337-95FD-5D320E30D1C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775" y="65816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4CAC262D-3BBF-434C-941A-46107D00DD5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86926" y="-1274778"/>
              <a:ext cx="104771" cy="109546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A1512377-C568-4DBE-A2EE-F2F0F8CCF0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3991" y="-1939122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FFF829C0-111E-4A73-B3B0-16AD9F3DCE1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267" y="-3279717"/>
              <a:ext cx="106358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AEB4CC64-3969-40BE-896F-880457C529F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3445" y="-3950410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0FDCF98C-C0B3-4914-BF46-869A51F9DC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8689" y="-5290211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3723E2B8-956C-4169-AF73-1567D45A41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7341" y="-5960905"/>
              <a:ext cx="106359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B52DBE6F-E700-4605-BE3B-54703E7648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100875" y="1413554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3DE14073-1233-4FA7-84D8-940E20145E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2703" y="747622"/>
              <a:ext cx="106359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2D04CEAB-B131-4121-996F-61675A14087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978" y="-591385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10EC3CBA-B3BF-49C0-B79A-0E756225A9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362" y="-1264460"/>
              <a:ext cx="106359" cy="10637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E78C2C97-FF7D-474D-902D-D14A583B05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8195" y="-2596323"/>
              <a:ext cx="107946" cy="104783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07711533-B350-4BDF-AECD-CDFBE9A429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817" y="-3267810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AD7BD34B-B583-49DE-A695-0691796F6F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9235" y="-4607611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E997DB9F-AECA-4FC7-8054-FB73824590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30270" y="-5277511"/>
              <a:ext cx="107946" cy="104783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172C7979-BDA9-48C2-9F84-097D691199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61070" y="-6624455"/>
              <a:ext cx="107946" cy="10637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425FB767-4541-4084-B4A0-AB6147B56AF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75280" y="-7294356"/>
              <a:ext cx="104771" cy="10637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4A941B15-DECE-49CD-8896-E33110E7CCA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8246" y="2073929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1B55FD5E-0F2C-41F5-9F4E-A8E48D2EB1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73249" y="1403235"/>
              <a:ext cx="104771" cy="109546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7DFFAA3F-34B3-4CDF-AADD-62072B028A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4525" y="70578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C12BFB15-DC29-4A5A-A5AB-06EB465D734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5558" y="-602497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4B34FEB2-19A3-4DD3-884F-4E901ACF022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185" y="-1936741"/>
              <a:ext cx="106358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11BB8BC8-C5FE-4920-9EAE-09AE458DC8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5807" y="-2606642"/>
              <a:ext cx="106358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D7DC5E0A-63D8-4955-8EFE-F89AECE3E1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637" y="-3948029"/>
              <a:ext cx="106359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81DC9D61-9732-4CD8-BED4-6A29B5ED43B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259" y="-4617930"/>
              <a:ext cx="106359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FCDD4FE1-0BA7-437E-8899-93A4913E3BA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6060" y="-5956937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B5939A72-F54A-4CC3-8D1A-95363CACEC2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714" y="-6629218"/>
              <a:ext cx="106358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833D0D94-0A89-4DDD-B4A0-A9F4FA3E7E6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9040" y="750797"/>
              <a:ext cx="103183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AA450B85-7ACC-474E-8CAE-AB06D2CCE8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311" y="84072"/>
              <a:ext cx="106359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5237D6C7-0B7B-4AE9-A6BF-8F60AB7F340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349" y="-1259698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602FAD53-A623-4E8A-B1D0-BB83A562DD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8734" y="-1931185"/>
              <a:ext cx="106358" cy="10319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A15D5DD1-87EC-4584-BA10-65DBA9E410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03" y="-3269398"/>
              <a:ext cx="107946" cy="104783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AE32078B-5971-4FF9-BC8B-783EF5AD5EF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425" y="-3940886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0A6DD641-428B-40CE-BEB4-7884FE7C40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607" y="-5275924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44DD57EF-D9EE-409A-ABD3-D8A17506701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7641" y="-5945824"/>
              <a:ext cx="107946" cy="104783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A3AB76B9-FC8D-40AD-BA3E-F95339B738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8122" y="-7290387"/>
              <a:ext cx="109534" cy="10319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7D48FAC4-EC4A-4D03-BF28-72105CCDFF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7888" y="-7961081"/>
              <a:ext cx="104771" cy="10319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2BE6157A-4705-4AB9-BBF0-301846E099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4824" y="1411173"/>
              <a:ext cx="109534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C3F9939D-6A89-4C2E-936A-9CB1BE14C60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9827" y="735716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2F311E15-0C9F-4FE7-A8AF-B2E5D30FB20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308" y="-597734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53509DB8-10F2-49C9-B1A7-F0263EBD64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2137" y="-1265254"/>
              <a:ext cx="109533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4BB1845E-B4E2-4FFC-B774-E00BB6436B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1349" y="-2609023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D459C6D0-8069-4AC7-A0C5-7E6C746F10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414" y="-3274954"/>
              <a:ext cx="106359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8AC463DA-E4DC-4E1F-A2B6-C59D01AB5D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184" y="-4625866"/>
              <a:ext cx="107946" cy="10954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2B082065-468B-426A-B679-02F253624B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3425" y="-5290211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138F5794-CD38-4B27-B77B-BAC1122A80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668" y="-6625249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95DF8853-87C1-4774-88D2-8735DE5A62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703" y="-7296737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BF3C3D42-D851-4996-AEC6-79741CAD02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5617" y="83279"/>
              <a:ext cx="103184" cy="10319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CEEFB78C-9730-44FE-A5F0-CE73CC2C57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6651" y="-588209"/>
              <a:ext cx="106359" cy="10319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89144AFB-6A09-4C7B-B1C3-5BA3BE8CCB1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2689" y="-1931979"/>
              <a:ext cx="107946" cy="10319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41F170A6-0BA5-411A-BB19-444978E18A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754" y="-2599498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68650C5D-FB43-44EC-8745-073C81DEF32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3411" y="-3937711"/>
              <a:ext cx="107946" cy="104783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5888028A-44C4-4EC2-B26B-C1089FF120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2" y="-4613167"/>
              <a:ext cx="107946" cy="10319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42847944-5EA2-4078-9D93-FE122767F4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977" y="-5947412"/>
              <a:ext cx="103184" cy="10319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E93ACAA6-420D-428B-9270-879C299A70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456" y="-6622867"/>
              <a:ext cx="107946" cy="10319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3FD4C972-A31C-4F62-8475-23F8C30EFF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494" y="-7953937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17F221C6-5A96-4CA9-A1F5-D483ADFA22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703" y="-8625425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3AD36519-399D-44B1-867D-D194A42E73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72195" y="738098"/>
              <a:ext cx="107946" cy="109546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AF43B31E-9B26-4832-906B-0D85AC2DE2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3229" y="77722"/>
              <a:ext cx="103184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F0535792-C681-43B1-8406-0D80E091103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7679" y="-1266047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F60DB897-45FA-4038-8E4A-8698489178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4270" y="-1943091"/>
              <a:ext cx="107946" cy="109546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1BC7D0AD-F844-44E4-9CFD-32E5213C36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132" y="-3277335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F7A8AF89-BAB8-4AE5-8AD1-AE3EA5D189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5786" y="-3943267"/>
              <a:ext cx="106358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9F4F3D86-D100-48D4-A5E7-1C87543E76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030" y="-5283068"/>
              <a:ext cx="106358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397EC9E8-F369-4861-AC70-22464E5103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4445" y="-5958524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DA33324E-4D8A-4407-A2CF-3A85D964CA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9690" y="-7298324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65214B18-8047-4EE4-8156-D17338EBB6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105" y="-7964256"/>
              <a:ext cx="106359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900F750F-97A4-41E4-BB39-27F25A873F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6639" y="-585034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5F7A14C8-B7D9-40A4-8262-17A5BDA049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261" y="-1256522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63F2A30E-BEBD-4B11-B262-199CE47600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504" y="-2596323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17B0BCCD-20FA-44C9-BD9D-FA646F5632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920" y="-3262255"/>
              <a:ext cx="106358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5DE10EA7-2C3D-470C-A7B5-29EAB53E37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8720" y="-4604436"/>
              <a:ext cx="109534" cy="10319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F933A1E4-0040-46FB-A917-9967B79D492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817" y="-5277511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41739DB0-3A6B-4EC8-8E5B-71ECF67F4A8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0235" y="-6615724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96B6CFD6-643B-4FC3-8E6B-54F11347FAC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6033" y="-7285625"/>
              <a:ext cx="109533" cy="10319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643EED87-BB8A-47E7-8A2E-341692B66C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8102" y="-8627012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FAFE93F4-2A0F-4B51-9665-7169575EF7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1517" y="-9292944"/>
              <a:ext cx="106359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096549FC-357C-4628-A703-E533204B0C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009" y="75341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D07FEAF6-B92A-4A85-BAEA-9EDEA1A952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219" y="-594560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ADC6DBA4-A9A2-4A30-95B9-E7105299F8C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9020" y="-1939916"/>
              <a:ext cx="107946" cy="109546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C088A407-DA39-45F3-BF38-B5B34577FB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086" y="-2605848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7781BA54-E140-4844-9EE5-76BCB5B812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711" y="-3940092"/>
              <a:ext cx="106358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2700C239-E23E-412D-ACDB-A963710A0E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5539" y="-4615548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15AA24E1-3AD1-4D85-8CF5-2E9B6AA68A8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8401" y="-5951380"/>
              <a:ext cx="106359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4632DE32-89D7-4366-9770-A0054D13A8F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023" y="-6621281"/>
              <a:ext cx="106359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A4F93C50-C8B9-40B6-8971-4EA55642C8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6267" y="-7961081"/>
              <a:ext cx="109533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9713DAC0-AD9F-4149-B7FE-ECB8276A197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0476" y="-8632569"/>
              <a:ext cx="106358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760A6D2F-0E0E-441F-A620-E4A9C0AEC3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009" y="-1253348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6FA8CD8A-A892-4CEF-806F-7DB1CC17DFF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6631" y="-1924836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C8DF341B-3A6B-4A00-A6C9-961BA5CB9B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5845" y="-3268605"/>
              <a:ext cx="107946" cy="10319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15FC7C98-A71C-4A0C-8651-1DE5FBCA3D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261" y="-3934536"/>
              <a:ext cx="106358" cy="10319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32FFB6B0-7F0E-4086-8DFC-B83DF97C30E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329" y="-5272749"/>
              <a:ext cx="107946" cy="104783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9C160FDE-7D0A-4D1A-8447-615CA87A3D8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363" y="-5944236"/>
              <a:ext cx="109534" cy="10319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D53E54FC-571D-459A-948B-8DA47DD3F5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607" y="-7284037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E7995D39-2944-49E7-BBBD-F3B31FF6E7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8642" y="-7953937"/>
              <a:ext cx="107946" cy="104783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0A925A54-F99C-4727-BD76-E7B7A9A43E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442" y="-9299293"/>
              <a:ext cx="107946" cy="10319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8F85BAFE-F4D6-434A-B873-5D25ED72F65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2857" y="-9965225"/>
              <a:ext cx="106359" cy="10319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8524AA0D-5807-47F0-AA7E-CF0E12A384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381" y="-592972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BC942E50-5A20-4472-AA7C-4D1BCC2024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591" y="-1262873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6A79BF85-2F0D-48C1-BEE4-6A88CFD1E6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0834" y="-2601086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1E4E2A57-E901-409A-80C2-CDDEA9A866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456" y="-3274161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5156012C-B65E-4A7E-844E-A7CBDFDE72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082" y="-4608405"/>
              <a:ext cx="106359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524A5112-8DB6-4AC0-9D0E-1EC79FB1C50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3704" y="-5278305"/>
              <a:ext cx="106359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67B05D3C-74B9-46D0-B98B-AD4F2B6CBA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185" y="-6619693"/>
              <a:ext cx="106358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B0A833BC-5516-48B0-8CB4-18DBF8770F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8394" y="-7289593"/>
              <a:ext cx="106358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C8C7C74C-2EA2-4F7E-A470-62EAC11B3C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4432" y="-8633363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7125750A-74C9-44E5-9E74-A37D15332D9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259" y="-9300881"/>
              <a:ext cx="106359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401D5EC3-395E-4A6E-A70F-BA5A32ADB5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6144" y="-1920073"/>
              <a:ext cx="103183" cy="10319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A2EAA435-40E2-4323-BFF2-1FEC4F9D0B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7178" y="-2591561"/>
              <a:ext cx="106358" cy="10319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50193102-6E33-4594-BF72-3E441BE33D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660" y="-3931361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A684018F-13FC-4C37-B25A-9E48A3A7E1B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075" y="-4598880"/>
              <a:ext cx="106358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B424C4AF-12DB-44A3-B659-5832891901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7907" y="-5945030"/>
              <a:ext cx="107946" cy="10319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DDFB09D9-F13C-404E-B690-D919E8CE028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972" y="-6612550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D185F7B8-A73F-4AC1-A848-15A8911591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741" y="-7950762"/>
              <a:ext cx="103184" cy="10319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4DD4EE6A-4C86-47C1-A0FF-0E6AB4EF09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9982" y="-8626218"/>
              <a:ext cx="107946" cy="10319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663CF0EE-EAF7-4C08-A4B3-DB072F5364D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256" y="-9962051"/>
              <a:ext cx="107946" cy="104783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656D3AEE-5D98-4BAB-A07B-B8FD7CB2F2B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5466" y="-10633538"/>
              <a:ext cx="104771" cy="104783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5EBE094E-E032-42C6-903B-23949610FED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165" y="-1259697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70E5EDD0-12AC-49E9-B275-8CCCC79384A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755" y="-1925629"/>
              <a:ext cx="103183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4295C41D-3097-4BCD-8032-94BACFECB5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206" y="-3269398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F2110B50-EAAB-4965-92DE-58D8CDDDD5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240" y="-3940886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57984DA7-A5F7-4509-B4F8-609A0931DC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659" y="-5280686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0499626C-681C-45E3-9D01-14442C50888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075" y="-5946618"/>
              <a:ext cx="106358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6537E9F3-90EB-458C-8ECA-0B028F625C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0763" y="-7291974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649DFC6E-E321-4C87-B692-7271E568F4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4972" y="-7961875"/>
              <a:ext cx="104771" cy="107958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08F0BF56-97C2-41AF-9862-5F3D60BE37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216" y="-9301675"/>
              <a:ext cx="107946" cy="107958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D80D4D76-951C-4A7C-A768-27A429BE8A2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2838" y="-9973163"/>
              <a:ext cx="107946" cy="107958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196681" y="0"/>
            <a:ext cx="3424238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12832313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C4736075-FBCC-40F2-88CF-D2B907648084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-9391650" y="641350"/>
            <a:ext cx="16078200" cy="16322676"/>
            <a:chOff x="2727789" y="-10719254"/>
            <a:chExt cx="16077776" cy="16322072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C9502EE5-BA3C-4065-8E14-FB82C137941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121" y="2812089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86885C61-8467-4150-8130-30EB8583B0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4" y="21469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58D5A793-9E3F-45E5-8267-AA3B5CE6AC4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1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C6C0C8D9-8DCC-4857-8885-D799F1C6BF4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110" y="803182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8C1ECC66-F93D-4210-B1C0-826BAD8816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2717" y="130107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233EA71C-C4C4-47BE-B105-D5F09B1D12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30" y="-54535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67A026B9-2955-4635-891F-432443D851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7" y="-121842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5354C6F7-9D92-4498-B408-D807D1B5D4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2743" y="-188832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DAD89FC2-7B00-4D01-99B9-EB03EBC551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6350" y="-255663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8950DDC7-77D7-4C2F-8E49-2D8B3D9563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3EC741E-23F5-43CB-B1C0-55281B949B2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4C0EBF2A-8D45-4015-9D11-15AA8925A0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3942" y="792864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DBE2BE5A-396B-4D2A-9C48-D8169C23B4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124551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9614855E-F92F-4A52-BE28-81AD9D766D3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155" y="-545350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B361B778-29CF-46BF-828B-3BC25077E4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3969" y="-1223981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AA3B335E-5F1C-4DC4-BDD6-97F87B1685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77576" y="-1893881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0DAFE4A0-318A-4553-8B6A-1D723E3D11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7" y="7960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E56D38C3-E455-46C9-B819-E6214511A2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1332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5B97E973-A84F-4AA3-82D7-353F518710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2689" y="-540587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8B3D1DE3-EFA7-4A57-B745-D2FEC377F4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5503" y="-121128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2464A7EA-BCF6-4303-B1A5-79C407AF4B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1884356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3FF54F7C-A764-4F08-B4C7-42556396E9D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5" y="-2555050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E2914D2D-E1F7-4778-8EC5-90D216A343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23" y="-323209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CDE78569-88F8-40C9-AC0B-F92D3AB5C9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29" y="-3898819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A453D695-A96B-48CC-BDFA-41B97C9524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4330" y="-457110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4362A544-30DA-4685-B8DF-354D0AECA3A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CB097AEE-8BF4-40A4-A9A4-A79FD462914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0" y="-546937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00BEDAF2-0311-404D-B0B1-BC2AB7B368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1217631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BCC97E6F-ECF9-471F-881A-5F11663B85A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6" y="-1890706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F4183E6A-29F0-46F0-BCE3-EED85A219C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7549" y="-2566162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17C20F00-4BCF-4EE8-838C-8B6F3649B11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0362" y="-323844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702D8DD7-1B74-4D0E-B056-3416837ACE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4762" y="-3909138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BA50CD18-E262-4823-84C9-2A5AA0F962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1219218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C68DC90A-74FF-4B07-9DAA-AA4FC7D69F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1881975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50BB0E54-2FE9-40CE-84EF-BB253D42A3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2555050"/>
              <a:ext cx="1550930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B774C403-D15F-4DE5-9E47-C4D5D96F5F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3225743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B3DBBFFE-FDC0-48C5-BFAE-262AFC6F4D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5" y="-3898819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2C5D783C-2527-4C4F-B62E-503F2364C5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1" y="-4568719"/>
              <a:ext cx="1552519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17EE26A6-5D42-4552-B3A8-C8C07293E9D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5242588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74B82590-8C68-43FC-B3DE-8DC623F6EC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7117" y="-5912489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348F3687-E770-471A-8C9E-03731F79814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930" y="-6591120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0EA4942A-F0DD-432F-8F48-9C64D924D57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0308" y="-1889118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CD786D74-710F-4691-8C42-131F3D1435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2562194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D71E03EA-BA6E-4ACC-9863-DFBFA4F1BC3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8" y="-3232888"/>
              <a:ext cx="1549343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BC521304-C6D1-4EE3-9E7B-6914834750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8" y="-3906756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EB66D53A-1219-410B-893C-7BC4076887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4735" y="-4576657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C1B43604-9F99-41BF-8F90-53BE559B9E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8342" y="-5249732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4BEE6FAD-CA0E-446A-B3F8-687D38E7B30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1949" y="-5919632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E930A8FE-724C-4722-BD20-B58D43958B6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3888" y="-323288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C5E0E0AD-2876-4567-85FC-CB40B519FD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1" y="-3898026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7A325C94-2041-43FE-8456-704741C3634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4" y="-4570307"/>
              <a:ext cx="1552519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31F286BF-F035-4B43-A90D-6529BDCC1F0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1" y="-5240207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657C8799-D7B5-4480-BD12-DAC5CDF6E9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5913283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F75222D7-7943-42D0-BA7E-B43E4F46DFD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7" y="-6583976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81B46774-D0EB-4C2A-8B4A-BA6ECEB8A2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3" y="-725705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DCB631DE-4C76-4625-9B61-7AEA8BAA44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774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7FE88D1D-C2D7-4077-B39B-D3C4A9DF48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6323" y="-86055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FEC11498-8936-4A3F-8378-C28CB3167D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6702" y="-3903582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258C5E2F-A0A4-4771-B078-1E3E84585FB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4576656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4C8CD020-B17F-4AE3-8C8C-767640F48EE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3915" y="-52481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BE981856-5278-4184-B445-79D3D8368A0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5920426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1883700F-9C88-4A98-843B-BCB7B911A37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29" y="-6591120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2356F3DA-D9C3-402D-A2B5-55025378344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29" y="-726340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0C28BA80-696D-4477-910D-1256CDE348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6" y="-7939651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1D277C49-91F1-4DB7-A710-F266AC0D69E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7" y="-5248145"/>
              <a:ext cx="1549344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6F9B2C04-7662-4512-87D3-1D0CB8B02E3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19056" y="-5908520"/>
              <a:ext cx="1550930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9B36DCAE-93AC-469F-A5FE-EB6FFC74BDF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1869" y="-6580802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93C506F0-62B3-4D4C-B952-E17751DF52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5476" y="-72507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0A38FC61-7838-4D97-875C-067D827F95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9083" y="-7928539"/>
              <a:ext cx="1550930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7B6CA3C0-E79E-4F2C-B32D-F25076CF83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6" y="-8599233"/>
              <a:ext cx="1549343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1D5E9996-D133-42BB-A507-6009C76808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6296" y="-9273102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8C68CFC9-6928-434C-A4CD-E655CFB0A88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9904" y="-99430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018FFC21-3C42-4C8F-968C-D62AED1BED6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3510" y="-10616077"/>
              <a:ext cx="1550931" cy="1344578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932C0E3D-3A6F-4096-8381-9A14A23066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5913283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440777B0-789C-4BFE-9FB7-D3D4A8FC08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07496" y="-6591913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7ED6590E-C845-4EFC-8C48-04E92734326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1102" y="-726181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29392D8E-33C6-494E-9208-DAA97CC513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4709" y="-79348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B95A90DC-A5BE-481B-8F03-46745B5CF0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598316" y="-860478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E2554A3D-099D-457A-B7B8-5E4D6AEFC3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9278658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6A7B0E36-1A9D-491D-BC70-BFDD0DFE5A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5530" y="-9949352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F69C9F09-A638-48D3-8E89-1BED5B333BB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4155064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6CE98BE2-8FB5-49EE-BBF1-E8698CD1FC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349151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5D82B8E2-AB50-43D7-A5F3-86283F7F15B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2817645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0C0F9237-1BCD-4048-BDB2-A1ECDD4E20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214695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BACF8860-B8CF-4652-8218-56604FB744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190" y="1473876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3FEDAD03-F16F-44AA-BA17-0B86514034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796" y="803975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B84E0144-1D9C-4E40-B2E8-A87CEB85E9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5404" y="130900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94695AB8-6E4C-4ABC-ADAD-E44A2731BB6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804" y="-544556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A552BE07-50FF-41C6-A2BF-9307F5229EF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3411" y="-1217631"/>
              <a:ext cx="1549343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D6E36726-8EEA-4DD9-B18F-CE9EF33F96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2996" y="348516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DABF048C-AD95-4EFA-A37F-BA65C94356E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2812089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4C797E61-C7A0-485B-8B6B-D6A4BCB4B5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1003" y="2136633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DB7AA05C-CAB5-4A4B-A770-5B9619CC91B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1467526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7687CC2A-D0CA-4CF3-83C2-E7A9C4479F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797626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9AA3F7AC-BA07-4733-A07D-D4492E0C08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030" y="124551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961F0631-D3CE-4336-9EA8-3130AC71D2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3842" y="-54614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FCAE6022-ADD8-41CD-898C-CEF1F52875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2140601"/>
              <a:ext cx="1550930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5EBCD931-6353-4F28-94D3-B628D3234C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2" y="1475463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5B173712-1188-4EB6-BB4D-FD1D97D19A1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69" y="802388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23759C02-F131-4294-BED5-7B3FD9DF5D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131694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7C9D02DF-9A24-4044-ABA9-E009B6CF72A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54058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0A474658-81EA-486A-9D47-01BFF19F740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1211281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ABFB0694-CC42-4BFC-83E7-CACA9D3442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0" y="-1889118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39F2F16B-82CB-48C9-AAB6-8221023D220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255584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C42B9ED8-26AA-4EF4-BA32-285D19127C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9010" y="-3228125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B37BB2C1-D1B7-426E-8E45-2D5C2209B4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8" y="1470701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B0FB8861-E119-427F-AF1E-2AA4A508F7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1" y="796833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B64E2566-ACBE-436B-88FF-A03ABA08DB5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126138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17B7601B-798C-417E-84BB-0CE6CDDD18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46937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D38D66EF-51CD-4DF9-A89B-8B23A7FA5E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1216837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D758937B-FA60-4E39-A954-42FFE235727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-188991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41AAD371-6F02-4C08-99E7-505CA90D4F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1823" y="-2565369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9358AC2A-3D2F-4DD3-8BF8-7DB11EEBBDE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4" y="12534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F49B278D-DDDF-4B31-807F-AF125463E3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0949" y="-539793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2CD85863-D895-4CDB-915C-054218E18E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4556" y="-1212868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9F837090-6E23-4307-B480-1B91894FDC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8162" y="-1882769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260D6B46-8EF0-4428-BD35-43E906070DF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2555844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0C3030AA-31A6-44F8-B67F-EA9210D549B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8"/>
              <a:ext cx="1549343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3A7CFC51-8BEF-40F3-AA9B-DB164C7EF2B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3" y="-3900406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EED8517D-2670-4C61-A537-99E316FEAA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2590" y="-4570307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2C31EA93-DC28-41CC-BBC5-831DDF89D8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6197" y="-5243382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37B0906B-E4B9-4D42-B93E-8E12E13023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5782" y="-54534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88766838-5479-49A7-9FA2-2095042697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09389" y="-121842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C967FDD0-4846-46CC-8FEE-9D91A87A71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1889118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ABCC8686-32A6-4BAC-807A-DCA5C1579CD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5808" y="-2566955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2656239F-00CE-4B56-9A64-F06DB4E714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699415" y="-3236856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2AB93179-9CB5-4723-A133-AD73C9C393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816" y="-390596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C3F2F552-E3EB-4F5C-8674-286D4AA353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27422" y="-4575863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0098A233-C9E1-4D17-BB2E-C88FB1C42B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18568" y="-1889912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C038D847-08FA-430D-85C2-E1F7CF0AED2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8136" y="-2553463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5B824F36-56C6-4283-8F00-4F4995E20B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3226538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3E842079-5787-4249-B0BF-97079B729A4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3896439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EC7DAF52-D7F1-41D8-BC8E-5EBCCEA7BE9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4570307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38C10424-BC31-4E5E-BA3F-8C1B917900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1770" y="-5241794"/>
              <a:ext cx="1550931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5A6AC10C-E242-472B-A71E-92851231D0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170" y="-5914076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7C08A046-5554-42CF-A99C-700AD0B993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6584770"/>
              <a:ext cx="1550930" cy="1342990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7B2837B3-FE63-4E1C-AEC2-A6544E8B13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3384" y="-7257052"/>
              <a:ext cx="1550931" cy="1344578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98E62AF0-73A0-4E4A-B97F-8D3B85ACA1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2969" y="-2560606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39E05CFB-3A3A-407B-96B8-47D8BF27B97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0" y="-3233681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83396EED-3BD9-4E34-A96D-369A4797D2B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-3904375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4B907D17-FEE5-4793-AF28-F800252AA7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4576656"/>
              <a:ext cx="1552519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F51DDE40-4DB2-442B-A41C-32F06AC15D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7395" y="-5248144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6EFA0BD0-C75B-4B6D-B92C-AC38A65D96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5920426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5639408D-CCE4-4999-8F5E-FFD03CB48A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3022" y="-6595882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BBD5969F-78CE-468A-A16B-99D9D9F9B8E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56549" y="-3904376"/>
              <a:ext cx="1550931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0B17C39D-2683-4C73-B59D-6DB2F4E83CE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8" y="-4568720"/>
              <a:ext cx="1552519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557CE835-41CC-4F25-AC80-8BA6164C63E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5" y="-5241795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BB66684D-176C-475B-9415-2EDD512B2D5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1743" y="-5912489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AE20D42E-9498-4EFE-AE06-0E97A20752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5350" y="-6585564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82DA5C3B-D54C-4E85-A174-8B34395BFB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-7257051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179D5539-EED4-4C67-BA32-314D006CD3A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7929333"/>
              <a:ext cx="1552518" cy="1344578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5D443F13-EF7B-4875-B919-DDBABFE45FC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8600027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65B007EE-FEDE-407B-9B86-AD610626D8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9777" y="-9273102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A12E3194-EE67-4193-9C26-608C4A7BEEF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0" y="-4575863"/>
              <a:ext cx="1552519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7F622D50-2C13-4D3B-B468-B1D9D7A9620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7" y="-5248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C4F5795D-D8F8-4917-B258-AA25E282092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91883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9A3B2480-70AD-4989-A0A7-F3242915AC8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3" y="-6592707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1C3D3D54-914C-44E2-B601-DF31C0E823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89" y="-7262608"/>
              <a:ext cx="1550931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01A468D5-DF6A-4145-8804-D7C0E93789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2" y="-79412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97430C61-F3BD-4127-9DBF-6E9090BB2D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09" y="-8611139"/>
              <a:ext cx="1552518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2E8BE4C9-ECF2-4770-B4B7-0ADDE3DB5D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0" y="27581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E287B389-07FE-4867-92A6-7073FDDB12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20866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C62B468D-3528-4A59-963D-E6C749DEDC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74683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FE4DE440-3D0B-4B2E-8B65-EB378475E0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7614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6DA8237E-A433-4785-9F91-ACD5779978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8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CF1607CC-AE3E-4718-B551-6552DF1811B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DD2E2921-1943-43C0-BBD7-1437DF81D2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74510D75-54B8-487C-83B7-7F73605808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53073BE7-1B60-4520-87EE-ED88BEFA124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5" y="-52790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07218E49-16AA-485B-B70B-A6F94A3E36B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207" y="-594978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8B600B7F-1EB6-4BBC-ADF4-C6745454CD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63AEF067-D218-45B5-9F18-FD8D258328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0366" y="2750979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18BECDEB-E97E-4DC4-A733-EB48B7081F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5" y="141197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2CD91FEE-E84A-4E1D-8F07-2B951C6892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7" y="7404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670BCF8E-B5CA-4EE4-A44F-8FD8B19D6D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6889B1A3-4343-4999-8155-534A5A2BDD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6327" y="-127001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587BC447-4125-47FA-B110-82AD3B1A84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3235" y="-260981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1F72EC25-01D0-48D1-8F3A-F7D6D49A15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32805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10663D46-0D0E-421B-A53B-C47D87B3DB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203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1803995A-09F1-413B-A8E8-91CB23688A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895463" y="-52862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60CB9375-C518-4B2E-926E-EE75AD1DD5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1" y="208663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C8D47684-E9F1-45CC-82C4-873A4EC18E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8" y="1414354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A2A68C29-2027-4D2C-96C9-5AC1E58C75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9" y="74553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62F4BCB3-900C-4F6A-8D84-7252CBCE840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596141"/>
              <a:ext cx="106359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09D0F48A-4E7B-4915-93AE-FD5AABA9B2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0" y="-193276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E3C1BBAE-5405-42FC-A0DD-D55F993258F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6635"/>
              <a:ext cx="107946" cy="106359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E3C32662-0366-4DFD-957B-911DBC162A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2" y="-3944849"/>
              <a:ext cx="104772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F1911E31-B787-40D3-A9BA-FE0A45D5F8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14749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BF2CA91F-8C2C-4435-BF3E-58EA85A4745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4709" y="-595058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43E6ACF0-7A73-419C-A5A4-52EDF0645B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401" y="-6621275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AC3D05BE-D0DD-4348-8D18-74ECA78D51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F60EF483-C8EF-4589-8AE0-0A70A407D2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113EFD45-A42D-48DD-B74A-7886B171F49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6" y="73730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C8857C32-CBDF-45A5-8574-B8DAA72699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1DB625E0-2C1A-4967-A698-CAC2FC469F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-127397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91BA089F-CC62-46E8-B064-900DECEB4D0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5" y="-194387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3C6F47F8-60F9-4232-8D03-6E55A4FE75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3285267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DA19D565-0807-4134-98F6-EF591195B02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0" y="-3955167"/>
              <a:ext cx="104772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4870CBEA-8BC1-4C32-BC53-0CF02C35D6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8BDD6144-DBB6-48A2-9C18-A0762CBCCE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5" y="-596089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01CF0572-D574-4DDA-9063-F77851EC4A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EDC19698-4B18-46FF-AA95-C10157EB91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746835"/>
              <a:ext cx="106359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DACA3D2B-28D3-4D81-B824-056344A9FB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2" y="-5913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4E4B2F2F-DEDA-4B5F-B93F-857FF4A572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3" y="-1263660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05D14251-0B49-4687-B741-F20CF290FE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4" y="-2601873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C6E6A586-C202-4B16-88AB-61860EF162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6AC38B70-B242-4F68-B24A-ED9F268A58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6" y="-4612368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5105B3C5-B1EF-4AE8-99AD-DD0EF85D35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83062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E602D7EA-2CA2-4488-BA8F-237D67ED341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1966" y="-662365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A9181EBF-811B-4270-91D0-9DC4EBA7F3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6214" y="-728879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6B80AEC0-025F-42F2-AB6F-26C63E8F5C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363" y="207393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66519F18-C165-4EDD-8EEB-C4D2B36FD0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3" y="140879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76634EF5-FC47-4562-B139-7ECD8D9956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D0025DD4-14A0-4349-AA7E-5A68F6B136E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4" y="-6024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2430DCD0-504C-4AC7-ACB0-38DE2C75927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9294" y="-194149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02F6279E-1852-4BDD-8F9E-D1FB50B45B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1954" y="-2611398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C52BFE29-7E57-434C-AF98-E2D6EAE821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7274" y="-395278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1BA4409E-1D12-49CD-BA64-549276128C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5" y="-4622686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7C3B1F93-B2BE-4FFB-B3F0-29B44F4FCC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1" y="-596169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A36A1037-B833-44D2-BED6-AAFC27875F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-663397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E8EC53AF-6F87-4468-BEDE-F02E66B2FF5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9363" y="751597"/>
              <a:ext cx="103183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950038DA-73C4-452A-B97E-AFEA45B71A0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80109"/>
              <a:ext cx="106358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B48F3EB9-BEAB-4F44-B1A6-09DC7707CB1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254FFC79-58B2-4A5F-B2E2-73505D209C6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9210" y="-1931973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BF23B10F-1381-4E2C-A05B-66D66FA08B1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1" y="-3268598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FDD9D199-138C-467C-82BF-9F3B57CF576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39408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89F5CF0E-DC01-4636-BD22-33B85EA7C1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2" y="-528068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891DB6D1-249D-4D76-B2F3-4BA76FF31D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09" y="-5949787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5DBECEF2-1862-4836-8C3F-C162574947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666" y="-7291175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8791176C-7E10-4E55-A9CC-F2057814097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3471" y="-796186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0AEB2366-B6A8-4465-9081-1967932E9D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5826" y="1411179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066C8FEA-0C46-4871-864D-5E4AA246B3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0868" y="735722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E553B60D-26B5-422B-84A7-C0132159283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6189" y="-60249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F0539CB7-CAD7-4BEF-B19D-D1F4A56197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1270010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B03D87C1-DED7-4775-BA5E-19B4C39A40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26090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2A659B7C-7350-467D-A57A-DD3BA275A56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8416" y="-3280504"/>
              <a:ext cx="106359" cy="109534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24E3E561-0372-4096-BD4F-BD7A40FF65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2030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1F40C0D9-0C1F-49FB-AF6A-5284874B7B1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7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96938897-DA1C-4AF8-BDAD-16987B1221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8067" y="-663000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053A34B0-AC58-46AF-AEDF-39D70E1DE95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7" y="-730149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0872C65E-341C-48B8-BE77-8396D30F7A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6620" y="83284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92F687DB-0AFE-4849-A9AB-E78C9B6AC3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899" y="-588997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E093CEEF-9C77-463A-8ECB-C5D9641040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013" y="-193276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B6B9B0A3-5076-485E-A207-C8E88D618FC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6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634A535D-09D4-4E32-B4B8-62652D1930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64840290-2E72-4E05-9842-188918C30BF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249FADCD-8C6D-4D65-BEAF-E9EF30B5A87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0" y="-594820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909F5F99-AA9F-44BE-985C-385F7FAA8A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9572" y="-6618894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37B8003F-7F04-4379-AF3E-CA0BB3C866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6" y="-7957901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E314E9AC-2028-4215-9B8D-7006A5B449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4" y="-8629388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B549B911-FD0D-4E98-9E89-C5614A48F0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73889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F9CEED1A-E9EF-441B-A88A-670EF896BE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8125" y="72172"/>
              <a:ext cx="103183" cy="109535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01288C08-8ED0-4487-BEE7-D5F9F4232E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3445" y="-127080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583EF3B0-10FD-41F2-9C3C-CBAA834C26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4518" y="-19422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A5195362-F0F0-4DBA-A7A1-E5F7DC8D6C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013" y="-328209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55946340-B5D7-4DE7-B62F-E1136F7FFFF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4879" y="-3948024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44D8994A-0DD0-4AEA-8247-9C1CDB5608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1788" y="-5287824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F7EE797F-AFDE-4F44-B4F9-6CB030F59D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595851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0B4E2F35-DFB8-4172-B2CF-C9C372BE787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5325" y="-729831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C239B1B6-1402-426D-A96C-304059CA0E6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3223" y="-7969806"/>
              <a:ext cx="106358" cy="109534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6E66B95E-48CF-494E-9A41-A2D0F3BC1F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2289" y="-58979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04923EFB-5B54-464E-BDC9-2672024C8A9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950" y="-126127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35DF359B-6E98-426B-9155-547D147F230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2600285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022F2B30-F967-499F-90A3-4D72E9DB16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2931" y="-3266217"/>
              <a:ext cx="106358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7A7D4F30-CA17-46B0-B2D0-739E1CB367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9044" y="-4605224"/>
              <a:ext cx="109534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6B16DFF9-918B-4270-9C36-32D21AB00F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7" y="-5276711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F863C490-D622-475A-891C-31F254661E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492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04809DAE-0917-445E-A312-D97C4276E1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4" y="-7286413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E2BB9B8E-7FA0-4B15-98A7-B0F1E149CD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2149" y="-86270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ECA236AC-3269-459C-B154-B1DCCA96A7A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2" y="-9297701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348F1CA7-4083-4D88-93F5-2E6660A6BD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7058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DF858FF3-A2DA-4F56-BF07-7C3285B56E3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5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3A4BBC31-D3E4-46DE-BADD-73070AABB05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115" y="-193911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A10FAC6C-D384-48F8-8F57-898BDF5583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1775" y="-261060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0F59356F-E9DC-4419-8BFE-139941BFA26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9477" y="-3944849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14FE1E72-E9CF-451A-8AA9-C8714602F5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1343" y="-46203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3E26393C-410D-423B-A7FE-F586E6FC052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8" y="-59561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C9F4B97C-DFDA-46E7-BD4B-95D67F8A295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6626037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F1E026BF-DD06-451F-8CB9-B32BEC6C992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7" y="-7965837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89D8B49A-881D-4F3E-9942-B697D287151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5" y="-863732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C06D039E-9E7F-48CB-B0C7-C51B7C8610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9547" y="-1258104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56C4D152-5272-4322-97C2-542993523C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3" y="-1928798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8B642CE5-DAFC-424E-94AC-F0F92AEE00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6734" y="-3268598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8A189E13-7E29-43FF-B955-8295E17E1F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3935324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E9294AF9-E1B3-4C84-A6CA-DAAEB72141E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6302" y="-5276711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260A8062-1A86-48EF-AC75-3078D450CB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5945025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D588AB96-DD80-4359-8B1A-1938317648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7" y="-7288000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FDB528E6-A39F-4CB1-8ACA-A1403D55835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2" y="-7953137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802EAA7A-80B4-4B24-A258-21883FAF4F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9407" y="-929532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6E774E33-38D5-4524-B607-4A255BFAF04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8" y="-9966013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9AFF28F2-33A4-4D20-AFA5-56E401A15B3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59772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1CAD44B1-3BA4-4C5B-9A26-D0EA6FD517B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051" y="-12676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DDC4B928-416F-4CEB-AA51-2CD395EF17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6372" y="-26058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889B9755-3667-4F13-AE3B-8FDF6068CE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9032" y="-327891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AF822136-CDAC-42AA-81A1-9A9E44E26D4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5147" y="-4613162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ED3B9A12-A269-4479-A0A0-F89BC971E2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9394" y="-5283062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39445A50-0CDF-403A-A3C0-5020D986CE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662445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942BBDA2-F1C9-4712-A7A9-17192F27172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7294350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B8C5C10A-DED4-4D46-9A30-A21983C500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489" y="-863811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CBA91938-5FB2-4471-9AF7-7BD2C1276A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3" y="-9305638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6C3E2D16-1CDD-46CC-932C-51F91EC1B17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6803" y="-1920067"/>
              <a:ext cx="103184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09F6D42F-B756-4517-94EC-9654652415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7083" y="-2592348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2423FD2E-6B6B-482B-8212-F4A10E1195A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6" y="-3936118"/>
              <a:ext cx="107947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4C385C0B-54E6-4744-B2F5-0A50ECB8AA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6650" y="-4603637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343526B7-BB83-40F5-993B-CD035D4D16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3559" y="-5945025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423C7479-09FD-452C-9BB4-195E5EAA98B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6617306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76720E65-368D-4A53-82E9-7693CF502E3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7951550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5AD672B0-EB6F-4224-ADE6-4719DBC2BD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993" y="-8627006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0E97BA34-7F46-4312-8EE6-AD92EF276C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901" y="-996680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863D9B69-0009-4752-BEAE-1ACF629379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0911" y="-1063353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730D0E06-7D13-45FE-A40B-1B79F3A7F7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2473" y="-126445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5E03AF0A-3424-4852-A293-3D02B9BE1D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49103" y="-1930385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35DA5DDA-C519-4A6D-B818-3C2302C9DB9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3629" y="-32741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9FAE804A-777C-40C6-AB55-5A8C97DBD4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4702" y="-394564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04CBBB32-1DE2-4E96-A64C-00E25F77012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3197" y="-528544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B6DECD41-EA8D-4C43-B26E-7029FF265A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63" y="-5951375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5FCCCBB2-0F12-4E7B-9D66-C818718AA8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8" y="-729673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AFA7863A-120D-4520-B0BB-76E778DC5CD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5" y="-7966631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71CAAA54-74D2-441B-A000-609188058CD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45" y="-930643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14A88E15-1DC6-4F8E-AE84-A6F663D245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406" y="-997791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096001" y="0"/>
            <a:ext cx="609600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23134490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">
            <a:extLst>
              <a:ext uri="{FF2B5EF4-FFF2-40B4-BE49-F238E27FC236}">
                <a16:creationId xmlns:a16="http://schemas.microsoft.com/office/drawing/2014/main" id="{11635FAE-1987-45F3-9AA4-C936B6F4A346}"/>
              </a:ext>
            </a:extLst>
          </p:cNvPr>
          <p:cNvGrpSpPr>
            <a:grpSpLocks/>
          </p:cNvGrpSpPr>
          <p:nvPr userDrawn="1"/>
        </p:nvGrpSpPr>
        <p:grpSpPr bwMode="auto">
          <a:xfrm rot="5400000">
            <a:off x="8267700" y="-5245100"/>
            <a:ext cx="16078201" cy="16322675"/>
            <a:chOff x="2727789" y="-10719254"/>
            <a:chExt cx="16077776" cy="16322072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7A457FE3-4241-423A-A62D-1D3C9395A0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2816852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93F04671-7851-40F2-8108-483A151640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5" y="214695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D55191B7-C445-4166-86C7-E9591351B60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2" y="147387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AAA4EF4-1430-410E-AA97-325C05AF1B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807945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4DC8E8B8-3648-4876-A9E9-24D9B3D2BF2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134869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D6C73D1E-C874-4CD0-B8F6-A81F2F7F538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540587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078B56C5-C59D-42B7-998A-06C6B5BF7BF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899" y="-1213662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775337C9-BB3A-4A02-81B7-2AADDE8385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7505" y="-188356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C2B7921D-D8F6-4B8C-9ADE-71167E5510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21112" y="-2551875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07BB2609-9F82-4671-868E-202E0E1B6A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2140602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A22446BE-2F3F-47A6-97BB-760870D65A0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4304" y="1468320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FA616588-2B78-4091-B411-56179B6A0DF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8705" y="797626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E04EB2-C2EB-4B47-A374-8C40F34600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2" y="129314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4E94CDBB-501C-4508-BA02-56323A56AA2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918" y="-540587"/>
              <a:ext cx="1550931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6FCD6578-6C7A-4BD8-9FCF-E97B6BACE8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8731" y="-1219218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AA98215F-8AC3-45B1-A956-25CD3B5015B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582338" y="-1889118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119653C7-7DDC-4DFB-9BCF-D89BBF4172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4277" y="796039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47D8F862-1878-4D87-8E97-C9F1B337C19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2" y="133282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48FFEFD7-B8C1-46A1-A1F3-EAB4C988857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7452" y="-535825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23EBF454-1BB5-435D-87CE-2EA1B01423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6" y="-1206518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723342C9-4198-46BD-9BA8-3EA4365002D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1884356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007339E6-8B98-4AC7-90B2-D76AF3FA0B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6686" y="-2555050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1CB81263-A082-4B85-99B7-1FE754E1742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322733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32279159-2BAE-4672-A49B-0AC91A3FB42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3" y="-3894057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4D6F7EF1-EFCD-4727-895A-D35D0CB88B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9093" y="-4566338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E7645273-8D83-48E7-A567-489064DD9F9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7884" y="1261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D3A3BEF6-E0BA-4F98-B8CF-8AD3DF8A97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1491" y="-546936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DC8AD03F-EE65-4727-837D-D6F704C8175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2" y="-1212868"/>
              <a:ext cx="1550930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1CFA44C2-3174-4BAE-AF68-4D8562D4D8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8" y="-1885943"/>
              <a:ext cx="1550931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D17DEE81-3882-4EC6-879B-8651CDCFE8F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2311" y="-256139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8BD7E11C-8324-46EE-8D43-C364151E700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5124" y="-3233682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134458CF-1A03-44D2-A96F-DA9D1F4219D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419525" y="-390437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B8A3ECF9-20DD-460B-B9FF-73A8EA564D4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4" y="-1214456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A4733EE5-D4A5-46A9-B6A4-D65BB859DD8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238" y="-1877213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F4665E5E-194D-4123-A45E-6FB129D80E1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846" y="-2550288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0BF8C413-C8A4-4161-B7D8-BD28B911709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322574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168C55E2-12E5-47F3-B6E7-95CE1A66BD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0266" y="-3898819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62C30D48-7504-458E-A94C-D4710C781C5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872" y="-45687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EB317890-4A03-4268-A381-D403A53B2BC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273" y="-5237826"/>
              <a:ext cx="1550931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9BD06D85-C748-4827-B0E0-29CB2440281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880" y="-5907726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69A2DAB3-EDCD-40F8-B242-753EF6843A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4693" y="-6586357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8015586E-7121-4F7A-9D4C-0A8CEFEE90A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071" y="-1884356"/>
              <a:ext cx="1550931" cy="1342990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5A4432DE-4758-4430-817B-6CAEB556580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9" y="-2557431"/>
              <a:ext cx="1550930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37AE329A-EF94-49CF-9E8D-EBDC948E06A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9" y="-3232887"/>
              <a:ext cx="1549343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88A63D0D-40E3-4FBB-A94A-B0CA0095A01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5892" y="-3901994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3C14B28C-CE2E-4FC7-ACFE-A8B394120E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29499" y="-4571894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ABA82E29-69A4-4FDF-8D8C-75D8C9E6A82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93105" y="-5244969"/>
              <a:ext cx="1550931" cy="1346164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5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199800F7-2CB5-4424-828A-FCA69C06F74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4256712" y="-5914870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5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5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98BD9D0E-E649-4CE5-A210-55CAEF4D07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8651" y="-322812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7F2ADBE1-522F-416C-9093-5C7D26B6F27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389802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BA1E03F7-E416-4681-9700-A752EE65A6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4570307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F5995E27-9101-4FD3-BE93-B37D1840E07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052" y="-5240206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FAD22CA8-DC11-4541-BBB5-8CEA56662A9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9" y="-591328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50369605-D7FF-4C82-92CE-0B3B344E068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59" y="-6579214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6AC8649B-E548-4D5A-B00E-17C761E83D5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6" y="-7252289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4D92BA5E-06DF-48B4-BAF0-BE5F3095F4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7927746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FAF7F287-9C04-4D3E-B50A-76DE3306CEE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1086" y="-8600820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5F899EAF-C985-4B07-B9D8-5577E80565D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1465" y="-3898819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C836029A-B2B0-4563-B456-40606A2A178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6658" y="-4576656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8C503548-2337-485F-B254-06EDF5496A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8678" y="-524338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160861DF-D4E8-4AA0-AF1D-1F05C2CB3AF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9" y="-5915663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2F121212-1636-4E91-AC17-0517F263E5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1130" y="-6581595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5FDA82E2-9A53-4834-A418-5F5E6C144B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7258638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4A6931C0-4DD8-42BD-B079-4E97A1AB4B1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089137" y="-7930127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10DC9788-7E82-4725-A49D-714F57D303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5838" y="-5248144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D7CBD090-68CC-4839-AAE9-595B4D5CC4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2623819" y="-5908520"/>
              <a:ext cx="1550930" cy="1342989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C2DB103B-8BC4-49B0-8F2E-DB759C81C6B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786632" y="-6580801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61F9F7CB-A911-447A-9CD1-354F884F1D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50239" y="-7250702"/>
              <a:ext cx="1550930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D0960CE4-2D94-4641-B0EE-A9BDF361865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3845" y="-7923777"/>
              <a:ext cx="1550931" cy="1344577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8970EFEA-C47D-4FB9-AEB5-0C0D98C443E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8246" y="-8599233"/>
              <a:ext cx="1549343" cy="1341403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27529850-707A-4D4D-BDF5-A1D3FF9F6BC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41060" y="-9268339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0A382419-CA37-4533-9F7C-B717BAEEAF1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4666" y="-9938239"/>
              <a:ext cx="1550931" cy="1341402"/>
            </a:xfrm>
            <a:custGeom>
              <a:avLst/>
              <a:gdLst>
                <a:gd name="T0" fmla="*/ 297 w 1191"/>
                <a:gd name="T1" fmla="*/ 1031 h 1031"/>
                <a:gd name="T2" fmla="*/ 0 w 1191"/>
                <a:gd name="T3" fmla="*/ 516 h 1031"/>
                <a:gd name="T4" fmla="*/ 297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7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7" y="1031"/>
                  </a:moveTo>
                  <a:lnTo>
                    <a:pt x="0" y="516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7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7CDE9FD4-B659-4609-B145-F7CF99919E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8273" y="-10611315"/>
              <a:ext cx="1550930" cy="1344576"/>
            </a:xfrm>
            <a:custGeom>
              <a:avLst/>
              <a:gdLst>
                <a:gd name="T0" fmla="*/ 297 w 1191"/>
                <a:gd name="T1" fmla="*/ 1033 h 1033"/>
                <a:gd name="T2" fmla="*/ 0 w 1191"/>
                <a:gd name="T3" fmla="*/ 518 h 1033"/>
                <a:gd name="T4" fmla="*/ 297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7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7" y="1033"/>
                  </a:moveTo>
                  <a:lnTo>
                    <a:pt x="0" y="518"/>
                  </a:lnTo>
                  <a:lnTo>
                    <a:pt x="297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7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B46DBA1C-9E20-457E-86E2-7A53E4ECAE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949445" y="-5918044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74A226AC-19B8-4CD1-B78F-4D03B27090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112258" y="-6587151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51101121-CD03-496A-8BC9-0978D93D466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7275865" y="-7257051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C3790924-E0D9-4C1A-9C89-882AF11A58A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439472" y="-793012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0C020E10-2BA9-4DD0-9E06-B8A444C208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603079" y="-8600027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759E5159-0A41-4395-BCC8-750341EC69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767479" y="-9278658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9FFA8A77-1FF5-4E04-B790-3AFB5590ECA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930292" y="-9944590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B7DA8270-3D22-42B1-A91F-BF2FE5917E5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4159827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767BBD09-C80B-4A82-99C3-4E1E5869529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3496277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9CAED60A-4DE9-4D00-93B9-9AD831A1C87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2817646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7134E725-8087-4D1D-BD85-8AB4B7A072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215171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A76C5F88-1ADC-4FD9-93A6-19062913FE6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953" y="1478639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BD2D42AA-BD0C-4104-8111-5E9FBB289B9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6559" y="808739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29A1C3B4-DE91-417D-ADAC-BC88E94676B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166" y="135663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5AF32ABC-D53B-462E-8EFD-F07F6B5E7A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4566" y="-539793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8E8A2073-5111-4F69-9E68-A6CE1B3B7B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8173" y="-1212868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1794906B-FF92-436B-93E1-D8A69C6BD4D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7758" y="3489927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88EBCA25-77B9-42E6-90D0-68C5013610F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281685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381C94C5-82E1-4255-9AAD-B573514E73E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5765" y="2141395"/>
              <a:ext cx="1549343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FF1C05F4-D9EF-4DC7-8A03-3CD297C1FDC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9" y="1472289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632DB093-CE23-4D38-BB8D-E0404FA01AC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5" y="802388"/>
              <a:ext cx="1550931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B4A2629D-E17D-43D6-A8D2-75F8C23636C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5792" y="129313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5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C7D007ED-F366-46F2-9E3A-B684D244E4B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7358605" y="-541381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5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5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39703AE3-66F2-4EA3-9AF2-3D4F201BAE6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5" y="2145364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DB62D579-ABFF-4B06-BF42-43810598DA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3" y="1475464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FB4BF618-AB05-4B51-9EC8-8E4E2B42F95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132" y="807151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E107C995-80F0-4281-A8A7-24ABEC8142D0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136457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9AB3B2D5-6FA1-4889-B1D6-4C785F07756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9345" y="-535825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CFD7FF19-43D6-414D-AF3C-3376E4408DE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1206518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7D0A101C-53C3-4A85-A497-FD682D35A9C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3" y="-1884356"/>
              <a:ext cx="1549343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8371CEDF-1E8A-4DC5-A82F-5E71C5390FC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59" y="-2551081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3 w 1191"/>
                <a:gd name="T7" fmla="*/ 0 h 1031"/>
                <a:gd name="T8" fmla="*/ 1191 w 1191"/>
                <a:gd name="T9" fmla="*/ 516 h 1031"/>
                <a:gd name="T10" fmla="*/ 893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6"/>
                  </a:lnTo>
                  <a:lnTo>
                    <a:pt x="893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B250700A-8D10-4E1C-AC90-74B8C1E6822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3773" y="-3223363"/>
              <a:ext cx="1550930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3 w 1191"/>
                <a:gd name="T7" fmla="*/ 0 h 1033"/>
                <a:gd name="T8" fmla="*/ 1191 w 1191"/>
                <a:gd name="T9" fmla="*/ 518 h 1033"/>
                <a:gd name="T10" fmla="*/ 893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3" y="0"/>
                  </a:lnTo>
                  <a:lnTo>
                    <a:pt x="1191" y="518"/>
                  </a:lnTo>
                  <a:lnTo>
                    <a:pt x="893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7C0131BC-B7D3-46E8-84CA-2F575014A7B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1" y="1475464"/>
              <a:ext cx="1550931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2AB51E2B-77CE-4194-8AD1-79F45D46D03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8552" y="796832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2AB9FFB4-0F24-4825-9D19-3815B883747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1365" y="130901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6544EEEA-04F3-4679-8911-6C63AEA2C2D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1" y="-542174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2FBD51FE-F025-4274-8173-732169548AB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9" y="-1212074"/>
              <a:ext cx="1550930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BBDD152B-FCC9-47D2-8D5E-97EB98751A3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5" y="-1885149"/>
              <a:ext cx="1550931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5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5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6373B188-7918-42AA-A55B-C0E722EF159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6196586" y="-2560606"/>
              <a:ext cx="1549343" cy="1341402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5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5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5976AF80-777B-47AE-9C58-C13217C65DA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144" y="125344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712B8F6D-849C-4AFF-8EF8-24DCBE3AA3C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5711" y="-535031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B429C659-CB86-457D-9FAB-535B215166B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9319" y="-1208106"/>
              <a:ext cx="1550930" cy="1346165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8B9F8C28-0768-4849-80A5-C778E638F43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2926" y="-1878006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5B650FFB-9237-4D73-9762-71E72BD1EF1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-2551081"/>
              <a:ext cx="1550930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F8FCC179-39FE-4E55-9A60-47F5D4099BF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3226537"/>
              <a:ext cx="1549343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50063692-867E-4090-A914-C26231EE9D3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3746" y="-3895644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878F3137-BA2B-4645-9547-79ED8B223F2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7353" y="-4565544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CE69362E-A9F4-4E7D-A2FD-CBDBF9664FB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70960" y="-5238620"/>
              <a:ext cx="1550931" cy="1346164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CE82C16E-705A-434E-9B72-3A012D38114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40587"/>
              <a:ext cx="1550931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8534E32E-D814-4BFD-809D-34CA6A79E1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2" y="-1213662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D3A8563C-B356-46D7-9CE1-FF5D4A1BD8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1889119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B7AEFD61-FEFA-4866-BC57-DF45882BD5E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0571" y="-256219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99C57B01-575D-4A0F-A21D-0BBE4EE1A88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178" y="-3232094"/>
              <a:ext cx="1552518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7E224274-099C-4FC0-881B-8F1E7D470E9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8578" y="-3901200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958BD134-322B-4122-A66C-0536B104B2B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5032185" y="-4571101"/>
              <a:ext cx="1550930" cy="1341403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D99AC4AC-8B9C-4FAB-BE01-C106A6DAC86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0" y="-1885150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C2550CD7-29FE-4665-A6FD-6CECEBBCDC0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899" y="-2548700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0DAB0518-0FAC-4925-A363-14632ECDEE9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505" y="-3221776"/>
              <a:ext cx="1550931" cy="1344577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8863FDED-9FBA-4BCC-8117-9F654036BC0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3" y="-3891676"/>
              <a:ext cx="1550930" cy="1341403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0310ECB0-7A6C-49D3-9AD1-A119C2291F0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4513" y="-4570306"/>
              <a:ext cx="1549343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AD195A06-EF98-494E-8338-26C224DFD0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2" y="-5237032"/>
              <a:ext cx="1550931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038F3C2B-0F0C-4D98-B8D6-15DA3CE2008F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80933" y="-5909313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EE3469C0-F00C-4893-9CB7-FB68C44AADC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8984" y="-6575245"/>
              <a:ext cx="1550930" cy="1342989"/>
            </a:xfrm>
            <a:custGeom>
              <a:avLst/>
              <a:gdLst>
                <a:gd name="T0" fmla="*/ 298 w 1191"/>
                <a:gd name="T1" fmla="*/ 1031 h 1031"/>
                <a:gd name="T2" fmla="*/ 0 w 1191"/>
                <a:gd name="T3" fmla="*/ 516 h 1031"/>
                <a:gd name="T4" fmla="*/ 298 w 1191"/>
                <a:gd name="T5" fmla="*/ 0 h 1031"/>
                <a:gd name="T6" fmla="*/ 894 w 1191"/>
                <a:gd name="T7" fmla="*/ 0 h 1031"/>
                <a:gd name="T8" fmla="*/ 1191 w 1191"/>
                <a:gd name="T9" fmla="*/ 516 h 1031"/>
                <a:gd name="T10" fmla="*/ 894 w 1191"/>
                <a:gd name="T11" fmla="*/ 1031 h 1031"/>
                <a:gd name="T12" fmla="*/ 298 w 1191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21F6D78E-9E11-4B29-9FA5-8B58E8AC941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8147" y="-7252289"/>
              <a:ext cx="1550930" cy="1344576"/>
            </a:xfrm>
            <a:custGeom>
              <a:avLst/>
              <a:gdLst>
                <a:gd name="T0" fmla="*/ 298 w 1191"/>
                <a:gd name="T1" fmla="*/ 1033 h 1033"/>
                <a:gd name="T2" fmla="*/ 0 w 1191"/>
                <a:gd name="T3" fmla="*/ 518 h 1033"/>
                <a:gd name="T4" fmla="*/ 298 w 1191"/>
                <a:gd name="T5" fmla="*/ 0 h 1033"/>
                <a:gd name="T6" fmla="*/ 894 w 1191"/>
                <a:gd name="T7" fmla="*/ 0 h 1033"/>
                <a:gd name="T8" fmla="*/ 1191 w 1191"/>
                <a:gd name="T9" fmla="*/ 518 h 1033"/>
                <a:gd name="T10" fmla="*/ 894 w 1191"/>
                <a:gd name="T11" fmla="*/ 1033 h 1033"/>
                <a:gd name="T12" fmla="*/ 298 w 1191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1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08C52FAF-602E-48EA-8720-042AC5CBF5E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7732" y="-2555844"/>
              <a:ext cx="1550930" cy="1342990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C738D230-722D-473F-8362-3D1362FDE71B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9751" y="-3233681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BC53E40B-E2A8-42C7-8215-899ED0F1EF8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4152" y="-390437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432961A9-4E01-41A1-8B4A-E580D1476577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6964" y="-4576656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41DD5661-4E01-4D24-9D57-D081594C463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2159" y="-5243382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4B22C6E2-A1B6-49D2-B3AF-C2F9D586AC9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4972" y="-5915663"/>
              <a:ext cx="1550930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A6F7CAF9-6D53-498C-97C9-C9C0EB2EF76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3867785" y="-6591120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302E090C-70AF-42F5-9813-D24D78216E7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1312" y="-3899613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2BBFBA5F-5F07-4B34-965B-A61502BF693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3398498" y="-4568719"/>
              <a:ext cx="1552518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8E0EC632-98CE-4CFE-8464-041BAA86FA2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4562105" y="-5241794"/>
              <a:ext cx="1552518" cy="1344576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01A8F8D6-33FE-4FEE-8649-F5A7BD531FD6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6506" y="-5907726"/>
              <a:ext cx="1550930" cy="1341402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382D9391-72E7-4BC1-B820-43C9051FB98A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90113" y="-6580801"/>
              <a:ext cx="1550931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E7162AD6-5418-4029-9654-C599B5B8905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47370" y="-7252289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9848E583-BF8C-4FBF-AC5B-9A4EC5C86FFD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6533" y="-7929333"/>
              <a:ext cx="1552518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DEA6BC7D-1B32-498A-8CB3-4D36047C1F94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4583" y="-8595265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6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6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6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6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34A2B4A0-D6A5-46F9-B2DA-FB20A2F2B152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44540" y="-9268340"/>
              <a:ext cx="1550930" cy="1344577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8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8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8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8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69E7191C-4E92-4F8D-876C-45FF92600678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5723331" y="-4575863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8A4C02D5-197A-4188-BFD9-D53013600A8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6886938" y="-5248938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C3D322F4-4B41-413F-B768-B2866E5EC0FE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8050544" y="-5918838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25A866B4-E8E0-4012-814D-085119D1A031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9210183" y="-6583182"/>
              <a:ext cx="1550930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2E02CF56-D822-46AA-A329-C1DC380F54F9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0373790" y="-7253083"/>
              <a:ext cx="1550931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812F25C7-568F-449B-B0F6-6C946734724C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1536603" y="-7931714"/>
              <a:ext cx="1552518" cy="1346164"/>
            </a:xfrm>
            <a:custGeom>
              <a:avLst/>
              <a:gdLst>
                <a:gd name="T0" fmla="*/ 298 w 1192"/>
                <a:gd name="T1" fmla="*/ 1033 h 1033"/>
                <a:gd name="T2" fmla="*/ 0 w 1192"/>
                <a:gd name="T3" fmla="*/ 515 h 1033"/>
                <a:gd name="T4" fmla="*/ 298 w 1192"/>
                <a:gd name="T5" fmla="*/ 0 h 1033"/>
                <a:gd name="T6" fmla="*/ 894 w 1192"/>
                <a:gd name="T7" fmla="*/ 0 h 1033"/>
                <a:gd name="T8" fmla="*/ 1192 w 1192"/>
                <a:gd name="T9" fmla="*/ 515 h 1033"/>
                <a:gd name="T10" fmla="*/ 894 w 1192"/>
                <a:gd name="T11" fmla="*/ 1033 h 1033"/>
                <a:gd name="T12" fmla="*/ 298 w 1192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3">
                  <a:moveTo>
                    <a:pt x="298" y="1033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3"/>
                  </a:lnTo>
                  <a:lnTo>
                    <a:pt x="298" y="1033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B7713700-456B-4EAC-B5BC-E4333048C763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12700210" y="-8601614"/>
              <a:ext cx="1552518" cy="1342989"/>
            </a:xfrm>
            <a:custGeom>
              <a:avLst/>
              <a:gdLst>
                <a:gd name="T0" fmla="*/ 298 w 1192"/>
                <a:gd name="T1" fmla="*/ 1031 h 1031"/>
                <a:gd name="T2" fmla="*/ 0 w 1192"/>
                <a:gd name="T3" fmla="*/ 515 h 1031"/>
                <a:gd name="T4" fmla="*/ 298 w 1192"/>
                <a:gd name="T5" fmla="*/ 0 h 1031"/>
                <a:gd name="T6" fmla="*/ 894 w 1192"/>
                <a:gd name="T7" fmla="*/ 0 h 1031"/>
                <a:gd name="T8" fmla="*/ 1192 w 1192"/>
                <a:gd name="T9" fmla="*/ 515 h 1031"/>
                <a:gd name="T10" fmla="*/ 894 w 1192"/>
                <a:gd name="T11" fmla="*/ 1031 h 1031"/>
                <a:gd name="T12" fmla="*/ 298 w 1192"/>
                <a:gd name="T13" fmla="*/ 103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2" h="1031">
                  <a:moveTo>
                    <a:pt x="298" y="1031"/>
                  </a:moveTo>
                  <a:lnTo>
                    <a:pt x="0" y="515"/>
                  </a:lnTo>
                  <a:lnTo>
                    <a:pt x="298" y="0"/>
                  </a:lnTo>
                  <a:lnTo>
                    <a:pt x="894" y="0"/>
                  </a:lnTo>
                  <a:lnTo>
                    <a:pt x="1192" y="515"/>
                  </a:lnTo>
                  <a:lnTo>
                    <a:pt x="894" y="1031"/>
                  </a:lnTo>
                  <a:lnTo>
                    <a:pt x="298" y="1031"/>
                  </a:lnTo>
                  <a:close/>
                </a:path>
              </a:pathLst>
            </a:custGeom>
            <a:noFill/>
            <a:ln w="11113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A75026E5-4DD9-44C1-AAD3-EC3721E951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830" y="275812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0000CCA3-2ADC-4E49-A24B-09C8228348E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0" y="208663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83C5D96D-6502-4D2A-8844-7A386F3BFC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0810" y="74683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60E079E1-2256-4AB7-A4A4-A2CA12FDC36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4264" y="8090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64148932-AC35-423D-A201-281CC977A06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0379" y="-12612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35256514-3023-45C7-9269-5C0D17AF3B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3039" y="-193435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15BB29F0-119A-4993-AA17-410BBE5A93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91534" y="-32725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5AE63FDC-534C-4C07-B596-A3495BF283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2607" y="-39424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265E370D-936A-433A-9AFE-2A6CE50428C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129516" y="-52838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D42B7EA8-448E-4A8B-B77A-F4CDC53E7B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3738206" y="-5945024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A3C35134-D8DA-49BD-8C7C-B39D8FF1049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3421673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608C7051-7FA7-4320-8CF1-6C4F9CC604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5128" y="2755742"/>
              <a:ext cx="103184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4382403B-4BFB-4D14-8D70-F8F76D1F9A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9656" y="141197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8DC104F0-C134-4663-BA8C-F170E21FBA1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0728" y="74048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74CA3F38-8D6D-4A73-9FA2-360E9DFC40E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9223" y="-59931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8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40D7EF22-47CE-4045-89EE-2780EBA0BD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1089" y="-1265247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9A6DDF4C-83DC-44EE-8E44-2901483752C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998" y="-2605048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C723B3A9-C237-47E7-9F44-672BB9D26C1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2" y="-3280504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8 h 35"/>
                <a:gd name="T4" fmla="*/ 17 w 34"/>
                <a:gd name="T5" fmla="*/ 31 h 35"/>
                <a:gd name="T6" fmla="*/ 4 w 34"/>
                <a:gd name="T7" fmla="*/ 18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8 h 35"/>
                <a:gd name="T14" fmla="*/ 17 w 34"/>
                <a:gd name="T15" fmla="*/ 35 h 35"/>
                <a:gd name="T16" fmla="*/ 34 w 34"/>
                <a:gd name="T17" fmla="*/ 18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8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8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B81C4DCF-7B95-40EE-A957-8C86E53F2A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6772" y="-462030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8 h 35"/>
                <a:gd name="T4" fmla="*/ 18 w 35"/>
                <a:gd name="T5" fmla="*/ 31 h 35"/>
                <a:gd name="T6" fmla="*/ 4 w 35"/>
                <a:gd name="T7" fmla="*/ 18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8 h 35"/>
                <a:gd name="T14" fmla="*/ 18 w 35"/>
                <a:gd name="T15" fmla="*/ 35 h 35"/>
                <a:gd name="T16" fmla="*/ 35 w 35"/>
                <a:gd name="T17" fmla="*/ 18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6A75B4CD-D254-4F0E-8B4F-48915C5AD7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0226" y="-5286236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8 h 35"/>
                <a:gd name="T4" fmla="*/ 17 w 35"/>
                <a:gd name="T5" fmla="*/ 31 h 35"/>
                <a:gd name="T6" fmla="*/ 4 w 35"/>
                <a:gd name="T7" fmla="*/ 18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8 h 35"/>
                <a:gd name="T14" fmla="*/ 17 w 35"/>
                <a:gd name="T15" fmla="*/ 35 h 35"/>
                <a:gd name="T16" fmla="*/ 35 w 35"/>
                <a:gd name="T17" fmla="*/ 18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8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8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DEB82815-A38F-4A5D-B950-B7A3D12341A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9612" y="2086635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C81AF153-9469-4D95-8B41-E227BBE8B64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51479" y="1414354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3B2B9DD6-FEDE-4273-A1D1-9759657664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6799" y="74553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DCB2BE92-F444-4137-8E79-AB849D77F65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90253" y="-591379"/>
              <a:ext cx="106359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6847F164-E3F9-47DA-8D12-042FA841689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7161" y="-1932767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20BE9295-3E22-49AC-B31F-EC1A5E0697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027" y="-2606636"/>
              <a:ext cx="107946" cy="106360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2457A09F-60A5-4076-897A-349DD08F154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7522" y="-3944848"/>
              <a:ext cx="104771" cy="106359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C1AE25E8-D94C-4B69-83A5-45BD5F38C68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8595" y="-4614748"/>
              <a:ext cx="107946" cy="106359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974C96A3-194B-4C75-A942-6B3F83DE9C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5289947" y="-5950580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771E4E8B-A301-477E-A9AD-EEEA3576C6B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4903401" y="-6616512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11D18E41-6410-480F-877C-FADBC89A62B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869" y="274701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08DFFFAA-9CDB-4CDB-808B-2714CA13C97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11117" y="207711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C4ED9CCC-8E38-468C-94A5-6D1742A890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6437" y="737310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51BD97DD-967D-41C4-8A41-4AD906D611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9097" y="65822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A9A41DD6-A93E-434B-941E-ECAA0F1170B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7593" y="-127397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865A786B-E98F-4D47-82DA-0CB7F9C02E3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8666" y="-19438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EB47E174-54AB-4B73-869D-DA70D846DF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5573" y="-3280504"/>
              <a:ext cx="106358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4D19B488-7ADF-47C7-9FD0-5B6508D6698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9821" y="-395516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C5DD9AF6-EE1C-4A51-80D4-B1C9A44C21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55141" y="-529496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1CC89ECD-91BA-4766-BB44-CEBF7EB4ABE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2245" y="-5956137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5" name="Freeform 206">
              <a:extLst>
                <a:ext uri="{FF2B5EF4-FFF2-40B4-BE49-F238E27FC236}">
                  <a16:creationId xmlns:a16="http://schemas.microsoft.com/office/drawing/2014/main" id="{0378BE05-27EA-4368-8158-D8BD2DA1B7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6075" y="1417528"/>
              <a:ext cx="104771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6" name="Freeform 207">
              <a:extLst>
                <a:ext uri="{FF2B5EF4-FFF2-40B4-BE49-F238E27FC236}">
                  <a16:creationId xmlns:a16="http://schemas.microsoft.com/office/drawing/2014/main" id="{7ADD160A-87A4-45D0-9C77-81ECE1B89CC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7942" y="751597"/>
              <a:ext cx="106359" cy="106360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7" name="Freeform 208">
              <a:extLst>
                <a:ext uri="{FF2B5EF4-FFF2-40B4-BE49-F238E27FC236}">
                  <a16:creationId xmlns:a16="http://schemas.microsoft.com/office/drawing/2014/main" id="{F8B33CF5-F8CA-45B3-BE97-0CB7360D62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3263" y="-591378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8" name="Freeform 209">
              <a:extLst>
                <a:ext uri="{FF2B5EF4-FFF2-40B4-BE49-F238E27FC236}">
                  <a16:creationId xmlns:a16="http://schemas.microsoft.com/office/drawing/2014/main" id="{D5FFB2C5-FD2E-4BFE-A365-E5038C9BCE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7" y="-1258898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09" name="Freeform 210">
              <a:extLst>
                <a:ext uri="{FF2B5EF4-FFF2-40B4-BE49-F238E27FC236}">
                  <a16:creationId xmlns:a16="http://schemas.microsoft.com/office/drawing/2014/main" id="{EDB51A19-BDA0-405D-9C75-47313D7C5C4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3624" y="-2601873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0" name="Freeform 211">
              <a:extLst>
                <a:ext uri="{FF2B5EF4-FFF2-40B4-BE49-F238E27FC236}">
                  <a16:creationId xmlns:a16="http://schemas.microsoft.com/office/drawing/2014/main" id="{5C26659A-58B3-40B1-859B-F9224776333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5491" y="-327256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1" name="Freeform 212">
              <a:extLst>
                <a:ext uri="{FF2B5EF4-FFF2-40B4-BE49-F238E27FC236}">
                  <a16:creationId xmlns:a16="http://schemas.microsoft.com/office/drawing/2014/main" id="{70FB9C4D-45B5-4306-B911-AB998798E68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13985" y="-461236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2" name="Freeform 213">
              <a:extLst>
                <a:ext uri="{FF2B5EF4-FFF2-40B4-BE49-F238E27FC236}">
                  <a16:creationId xmlns:a16="http://schemas.microsoft.com/office/drawing/2014/main" id="{2387B469-9B71-4C27-A0CA-660B63B717E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25852" y="-5283062"/>
              <a:ext cx="107946" cy="106360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3" name="Freeform 214">
              <a:extLst>
                <a:ext uri="{FF2B5EF4-FFF2-40B4-BE49-F238E27FC236}">
                  <a16:creationId xmlns:a16="http://schemas.microsoft.com/office/drawing/2014/main" id="{80AA3A58-0D66-448E-9A0C-FE4033306A1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447204" y="-661889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4" name="Freeform 215">
              <a:extLst>
                <a:ext uri="{FF2B5EF4-FFF2-40B4-BE49-F238E27FC236}">
                  <a16:creationId xmlns:a16="http://schemas.microsoft.com/office/drawing/2014/main" id="{66AB8571-50AF-4F67-8E56-6031D657095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6061451" y="-7288793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5" name="Freeform 216">
              <a:extLst>
                <a:ext uri="{FF2B5EF4-FFF2-40B4-BE49-F238E27FC236}">
                  <a16:creationId xmlns:a16="http://schemas.microsoft.com/office/drawing/2014/main" id="{DB0D2813-62A7-42E2-A78F-ED192C67F3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6" y="2078698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6" name="Freeform 217">
              <a:extLst>
                <a:ext uri="{FF2B5EF4-FFF2-40B4-BE49-F238E27FC236}">
                  <a16:creationId xmlns:a16="http://schemas.microsoft.com/office/drawing/2014/main" id="{371955BD-B3C2-4CB3-8955-AE15654954C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8373" y="1408798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7" name="Freeform 218">
              <a:extLst>
                <a:ext uri="{FF2B5EF4-FFF2-40B4-BE49-F238E27FC236}">
                  <a16:creationId xmlns:a16="http://schemas.microsoft.com/office/drawing/2014/main" id="{79754DAD-D039-4DE1-B3D7-BAB8A792687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3694" y="70585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8" name="Freeform 219">
              <a:extLst>
                <a:ext uri="{FF2B5EF4-FFF2-40B4-BE49-F238E27FC236}">
                  <a16:creationId xmlns:a16="http://schemas.microsoft.com/office/drawing/2014/main" id="{C1DF6088-1A70-48E2-8AF5-6F58B419CAF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6355" y="-60249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19" name="Freeform 220">
              <a:extLst>
                <a:ext uri="{FF2B5EF4-FFF2-40B4-BE49-F238E27FC236}">
                  <a16:creationId xmlns:a16="http://schemas.microsoft.com/office/drawing/2014/main" id="{DC8D17FA-92CB-4D24-8FCD-36798A04714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4056" y="-1936735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0" name="Freeform 221">
              <a:extLst>
                <a:ext uri="{FF2B5EF4-FFF2-40B4-BE49-F238E27FC236}">
                  <a16:creationId xmlns:a16="http://schemas.microsoft.com/office/drawing/2014/main" id="{B48499DA-D6D6-4D96-B521-3197260B5BE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6716" y="-2606635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1" name="Freeform 222">
              <a:extLst>
                <a:ext uri="{FF2B5EF4-FFF2-40B4-BE49-F238E27FC236}">
                  <a16:creationId xmlns:a16="http://schemas.microsoft.com/office/drawing/2014/main" id="{7A5C8684-5FCD-450B-998B-16BFAF72F2D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2036" y="-3948023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2" name="Freeform 223">
              <a:extLst>
                <a:ext uri="{FF2B5EF4-FFF2-40B4-BE49-F238E27FC236}">
                  <a16:creationId xmlns:a16="http://schemas.microsoft.com/office/drawing/2014/main" id="{E70ED7B7-3255-491F-AAB7-B5ECAF674E4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4697" y="-4617923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3" name="Freeform 224">
              <a:extLst>
                <a:ext uri="{FF2B5EF4-FFF2-40B4-BE49-F238E27FC236}">
                  <a16:creationId xmlns:a16="http://schemas.microsoft.com/office/drawing/2014/main" id="{95596494-2129-4C73-AFE4-479D1BB7953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6049" y="-595693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4" name="Freeform 225">
              <a:extLst>
                <a:ext uri="{FF2B5EF4-FFF2-40B4-BE49-F238E27FC236}">
                  <a16:creationId xmlns:a16="http://schemas.microsoft.com/office/drawing/2014/main" id="{C469173B-BC6D-4DE2-8B5C-A7AE0BBE85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9502" y="-6624449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5" name="Freeform 226">
              <a:extLst>
                <a:ext uri="{FF2B5EF4-FFF2-40B4-BE49-F238E27FC236}">
                  <a16:creationId xmlns:a16="http://schemas.microsoft.com/office/drawing/2014/main" id="{B2EA1EA6-5309-4DC0-B34A-57BA0A99AE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4126" y="756359"/>
              <a:ext cx="103183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6" name="Freeform 227">
              <a:extLst>
                <a:ext uri="{FF2B5EF4-FFF2-40B4-BE49-F238E27FC236}">
                  <a16:creationId xmlns:a16="http://schemas.microsoft.com/office/drawing/2014/main" id="{119AC56E-4E8E-4649-B825-01B06EF16EA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5199" y="84871"/>
              <a:ext cx="106358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7" name="Freeform 228">
              <a:extLst>
                <a:ext uri="{FF2B5EF4-FFF2-40B4-BE49-F238E27FC236}">
                  <a16:creationId xmlns:a16="http://schemas.microsoft.com/office/drawing/2014/main" id="{690344C1-3BDB-44D9-BF02-3C6ED8C3200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12596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8" name="Freeform 229">
              <a:extLst>
                <a:ext uri="{FF2B5EF4-FFF2-40B4-BE49-F238E27FC236}">
                  <a16:creationId xmlns:a16="http://schemas.microsoft.com/office/drawing/2014/main" id="{EBFDEB81-207C-4841-826F-FFD865560F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973" y="-1927210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29" name="Freeform 230">
              <a:extLst>
                <a:ext uri="{FF2B5EF4-FFF2-40B4-BE49-F238E27FC236}">
                  <a16:creationId xmlns:a16="http://schemas.microsoft.com/office/drawing/2014/main" id="{FA215536-B3E5-4D7C-A12A-1DF9DC3001B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30881" y="-3268599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0" name="Freeform 231">
              <a:extLst>
                <a:ext uri="{FF2B5EF4-FFF2-40B4-BE49-F238E27FC236}">
                  <a16:creationId xmlns:a16="http://schemas.microsoft.com/office/drawing/2014/main" id="{D1BBD47A-A427-46AC-8FA6-4A00C81774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8" y="-3940879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1" name="Freeform 232">
              <a:extLst>
                <a:ext uri="{FF2B5EF4-FFF2-40B4-BE49-F238E27FC236}">
                  <a16:creationId xmlns:a16="http://schemas.microsoft.com/office/drawing/2014/main" id="{EA8ECBA8-E6D0-42D9-95CF-C4E6FBD97D6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71243" y="-528068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2" name="Freeform 233">
              <a:extLst>
                <a:ext uri="{FF2B5EF4-FFF2-40B4-BE49-F238E27FC236}">
                  <a16:creationId xmlns:a16="http://schemas.microsoft.com/office/drawing/2014/main" id="{B5962D87-F3BC-4BF9-8494-FF5DE22E580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83110" y="-5949786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3" name="Freeform 234">
              <a:extLst>
                <a:ext uri="{FF2B5EF4-FFF2-40B4-BE49-F238E27FC236}">
                  <a16:creationId xmlns:a16="http://schemas.microsoft.com/office/drawing/2014/main" id="{86185D77-B112-4DCF-8203-D60C0324A56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603667" y="-7281650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4" name="Freeform 235">
              <a:extLst>
                <a:ext uri="{FF2B5EF4-FFF2-40B4-BE49-F238E27FC236}">
                  <a16:creationId xmlns:a16="http://schemas.microsoft.com/office/drawing/2014/main" id="{2D9B6C91-A09E-4AA5-89E5-E1461E0D8D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7218709" y="-7957107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5" name="Freeform 236">
              <a:extLst>
                <a:ext uri="{FF2B5EF4-FFF2-40B4-BE49-F238E27FC236}">
                  <a16:creationId xmlns:a16="http://schemas.microsoft.com/office/drawing/2014/main" id="{40E6594C-F85E-4FE4-825C-626247FB672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0589" y="1415941"/>
              <a:ext cx="109534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6" name="Freeform 237">
              <a:extLst>
                <a:ext uri="{FF2B5EF4-FFF2-40B4-BE49-F238E27FC236}">
                  <a16:creationId xmlns:a16="http://schemas.microsoft.com/office/drawing/2014/main" id="{41343619-3933-43B1-9CE1-5EBF06E8A1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5631" y="74048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7" name="Freeform 238">
              <a:extLst>
                <a:ext uri="{FF2B5EF4-FFF2-40B4-BE49-F238E27FC236}">
                  <a16:creationId xmlns:a16="http://schemas.microsoft.com/office/drawing/2014/main" id="{4874085E-AFBF-4D40-928E-D70EA1451E9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50951" y="-597728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8" name="Freeform 239">
              <a:extLst>
                <a:ext uri="{FF2B5EF4-FFF2-40B4-BE49-F238E27FC236}">
                  <a16:creationId xmlns:a16="http://schemas.microsoft.com/office/drawing/2014/main" id="{3954E63C-9C3B-4331-BC3F-47353FBC444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1231" y="-1265247"/>
              <a:ext cx="109533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39" name="Freeform 240">
              <a:extLst>
                <a:ext uri="{FF2B5EF4-FFF2-40B4-BE49-F238E27FC236}">
                  <a16:creationId xmlns:a16="http://schemas.microsoft.com/office/drawing/2014/main" id="{D794A067-064A-4300-B3E2-061F4C73D64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90519" y="-2609017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0" name="Freeform 241">
              <a:extLst>
                <a:ext uri="{FF2B5EF4-FFF2-40B4-BE49-F238E27FC236}">
                  <a16:creationId xmlns:a16="http://schemas.microsoft.com/office/drawing/2014/main" id="{4A3D3706-D0C0-421A-8165-95CD02B9376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3179" y="-3275742"/>
              <a:ext cx="106359" cy="109535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1" name="Freeform 242">
              <a:extLst>
                <a:ext uri="{FF2B5EF4-FFF2-40B4-BE49-F238E27FC236}">
                  <a16:creationId xmlns:a16="http://schemas.microsoft.com/office/drawing/2014/main" id="{E9A74DCC-4E50-4F41-B1B7-E7C0579F761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8500" y="-462030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2" name="Freeform 243">
              <a:extLst>
                <a:ext uri="{FF2B5EF4-FFF2-40B4-BE49-F238E27FC236}">
                  <a16:creationId xmlns:a16="http://schemas.microsoft.com/office/drawing/2014/main" id="{7D721BE4-2639-45E2-A373-72D8E930526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42748" y="-529020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3" name="Freeform 244">
              <a:extLst>
                <a:ext uri="{FF2B5EF4-FFF2-40B4-BE49-F238E27FC236}">
                  <a16:creationId xmlns:a16="http://schemas.microsoft.com/office/drawing/2014/main" id="{E1E01427-53C1-4B0B-B3AE-AB1264BDAFA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3306" y="-6625243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4" name="Freeform 245">
              <a:extLst>
                <a:ext uri="{FF2B5EF4-FFF2-40B4-BE49-F238E27FC236}">
                  <a16:creationId xmlns:a16="http://schemas.microsoft.com/office/drawing/2014/main" id="{9DA52E8C-FB6D-45A9-8C82-EFE15FFFD72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5966" y="-729673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5" name="Freeform 246">
              <a:extLst>
                <a:ext uri="{FF2B5EF4-FFF2-40B4-BE49-F238E27FC236}">
                  <a16:creationId xmlns:a16="http://schemas.microsoft.com/office/drawing/2014/main" id="{8C71DE74-EF82-4E0D-91A3-0506B2D4C33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11383" y="88047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6" name="Freeform 247">
              <a:extLst>
                <a:ext uri="{FF2B5EF4-FFF2-40B4-BE49-F238E27FC236}">
                  <a16:creationId xmlns:a16="http://schemas.microsoft.com/office/drawing/2014/main" id="{11B7E413-49D5-45E2-9653-C6D5D980710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21661" y="-584235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7" name="Freeform 248">
              <a:extLst>
                <a:ext uri="{FF2B5EF4-FFF2-40B4-BE49-F238E27FC236}">
                  <a16:creationId xmlns:a16="http://schemas.microsoft.com/office/drawing/2014/main" id="{BB52AE83-E76F-437B-9F64-CEA3E7C2E77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1928004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8" name="Freeform 249">
              <a:extLst>
                <a:ext uri="{FF2B5EF4-FFF2-40B4-BE49-F238E27FC236}">
                  <a16:creationId xmlns:a16="http://schemas.microsoft.com/office/drawing/2014/main" id="{982104FE-AB69-4ACE-9E06-CC3D82F202D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60437" y="-259949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49" name="Freeform 250">
              <a:extLst>
                <a:ext uri="{FF2B5EF4-FFF2-40B4-BE49-F238E27FC236}">
                  <a16:creationId xmlns:a16="http://schemas.microsoft.com/office/drawing/2014/main" id="{7BA7722B-E3B1-4216-9CC2-66320C222FE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7344" y="-3937705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0" name="Freeform 251">
              <a:extLst>
                <a:ext uri="{FF2B5EF4-FFF2-40B4-BE49-F238E27FC236}">
                  <a16:creationId xmlns:a16="http://schemas.microsoft.com/office/drawing/2014/main" id="{85A6CC88-65D7-40DB-9798-C4E681A8DFE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700004" y="-4609193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1" name="Freeform 252">
              <a:extLst>
                <a:ext uri="{FF2B5EF4-FFF2-40B4-BE49-F238E27FC236}">
                  <a16:creationId xmlns:a16="http://schemas.microsoft.com/office/drawing/2014/main" id="{40CAA349-6E51-4AFB-A393-4DA02ACAAEA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4531" y="-5938675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2" name="Freeform 253">
              <a:extLst>
                <a:ext uri="{FF2B5EF4-FFF2-40B4-BE49-F238E27FC236}">
                  <a16:creationId xmlns:a16="http://schemas.microsoft.com/office/drawing/2014/main" id="{E14707C1-5002-406A-B694-B597D65C0E2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4810" y="-6614131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3" name="Freeform 254">
              <a:extLst>
                <a:ext uri="{FF2B5EF4-FFF2-40B4-BE49-F238E27FC236}">
                  <a16:creationId xmlns:a16="http://schemas.microsoft.com/office/drawing/2014/main" id="{A0D22DB0-3994-4C94-8A44-44249E2A727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765687" y="-7957901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4" name="Freeform 255">
              <a:extLst>
                <a:ext uri="{FF2B5EF4-FFF2-40B4-BE49-F238E27FC236}">
                  <a16:creationId xmlns:a16="http://schemas.microsoft.com/office/drawing/2014/main" id="{8D452441-57CC-4366-8ED3-5698F0C1DE9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8379935" y="-8629388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5" name="Freeform 256">
              <a:extLst>
                <a:ext uri="{FF2B5EF4-FFF2-40B4-BE49-F238E27FC236}">
                  <a16:creationId xmlns:a16="http://schemas.microsoft.com/office/drawing/2014/main" id="{D0DE89B6-EAB5-4F55-AF32-A30BDE6E46A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3" y="74366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6" name="Freeform 257">
              <a:extLst>
                <a:ext uri="{FF2B5EF4-FFF2-40B4-BE49-F238E27FC236}">
                  <a16:creationId xmlns:a16="http://schemas.microsoft.com/office/drawing/2014/main" id="{BE873156-4D88-4123-9CA8-D7DCCC6C91F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82888" y="76935"/>
              <a:ext cx="103183" cy="109534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7" name="Freeform 258">
              <a:extLst>
                <a:ext uri="{FF2B5EF4-FFF2-40B4-BE49-F238E27FC236}">
                  <a16:creationId xmlns:a16="http://schemas.microsoft.com/office/drawing/2014/main" id="{B8140559-D170-4AF7-84CD-D50400A4E1E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8208" y="-1266041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8" name="Freeform 259">
              <a:extLst>
                <a:ext uri="{FF2B5EF4-FFF2-40B4-BE49-F238E27FC236}">
                  <a16:creationId xmlns:a16="http://schemas.microsoft.com/office/drawing/2014/main" id="{D1FE232F-2FD9-4CD6-B5DA-1EB6C37B175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9281" y="-1937529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59" name="Freeform 260">
              <a:extLst>
                <a:ext uri="{FF2B5EF4-FFF2-40B4-BE49-F238E27FC236}">
                  <a16:creationId xmlns:a16="http://schemas.microsoft.com/office/drawing/2014/main" id="{6EA62F0A-E823-4728-A723-6E50A0CBFBC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7776" y="-3277329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0" name="Freeform 261">
              <a:extLst>
                <a:ext uri="{FF2B5EF4-FFF2-40B4-BE49-F238E27FC236}">
                  <a16:creationId xmlns:a16="http://schemas.microsoft.com/office/drawing/2014/main" id="{B9D160E9-BA59-4563-85B3-B367FACFB73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9643" y="-3943261"/>
              <a:ext cx="106358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1" name="Freeform 262">
              <a:extLst>
                <a:ext uri="{FF2B5EF4-FFF2-40B4-BE49-F238E27FC236}">
                  <a16:creationId xmlns:a16="http://schemas.microsoft.com/office/drawing/2014/main" id="{DF4526F6-6BCB-471F-BE80-F077D0BB4FE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6551" y="-5283061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2" name="Freeform 263">
              <a:extLst>
                <a:ext uri="{FF2B5EF4-FFF2-40B4-BE49-F238E27FC236}">
                  <a16:creationId xmlns:a16="http://schemas.microsoft.com/office/drawing/2014/main" id="{68B7FEE1-5707-4B4D-95D7-2FED3705DD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5242" y="-5953755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3" name="Freeform 264">
              <a:extLst>
                <a:ext uri="{FF2B5EF4-FFF2-40B4-BE49-F238E27FC236}">
                  <a16:creationId xmlns:a16="http://schemas.microsoft.com/office/drawing/2014/main" id="{44CCCD23-FED0-412C-B11C-C00343DF6ED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20562" y="-7293556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4" name="Freeform 265">
              <a:extLst>
                <a:ext uri="{FF2B5EF4-FFF2-40B4-BE49-F238E27FC236}">
                  <a16:creationId xmlns:a16="http://schemas.microsoft.com/office/drawing/2014/main" id="{5CE96620-9479-474F-B403-CA222B8BE50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7985" y="-7965044"/>
              <a:ext cx="106359" cy="109535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5" name="Freeform 266">
              <a:extLst>
                <a:ext uri="{FF2B5EF4-FFF2-40B4-BE49-F238E27FC236}">
                  <a16:creationId xmlns:a16="http://schemas.microsoft.com/office/drawing/2014/main" id="{06D37FE3-436B-4354-AB12-0271C50B08C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7053" y="-585029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6" name="Freeform 267">
              <a:extLst>
                <a:ext uri="{FF2B5EF4-FFF2-40B4-BE49-F238E27FC236}">
                  <a16:creationId xmlns:a16="http://schemas.microsoft.com/office/drawing/2014/main" id="{52DE34C8-0870-4188-8188-4959938B747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9713" y="-1256516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7" name="Freeform 268">
              <a:extLst>
                <a:ext uri="{FF2B5EF4-FFF2-40B4-BE49-F238E27FC236}">
                  <a16:creationId xmlns:a16="http://schemas.microsoft.com/office/drawing/2014/main" id="{1689F0B5-6782-4DC4-8723-6BEC1C506FE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2595524"/>
              <a:ext cx="107946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8" name="Freeform 269">
              <a:extLst>
                <a:ext uri="{FF2B5EF4-FFF2-40B4-BE49-F238E27FC236}">
                  <a16:creationId xmlns:a16="http://schemas.microsoft.com/office/drawing/2014/main" id="{AFED5385-90CA-4D13-9AB8-0100FE9CA5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7694" y="-3261455"/>
              <a:ext cx="106358" cy="103185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69" name="Freeform 270">
              <a:extLst>
                <a:ext uri="{FF2B5EF4-FFF2-40B4-BE49-F238E27FC236}">
                  <a16:creationId xmlns:a16="http://schemas.microsoft.com/office/drawing/2014/main" id="{25059892-C86E-45D4-8C22-525554B20CD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3808" y="-4600462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0" name="Freeform 271">
              <a:extLst>
                <a:ext uri="{FF2B5EF4-FFF2-40B4-BE49-F238E27FC236}">
                  <a16:creationId xmlns:a16="http://schemas.microsoft.com/office/drawing/2014/main" id="{663D88C4-4852-451C-9A30-782E729F8BA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6468" y="-5276711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1" name="Freeform 272">
              <a:extLst>
                <a:ext uri="{FF2B5EF4-FFF2-40B4-BE49-F238E27FC236}">
                  <a16:creationId xmlns:a16="http://schemas.microsoft.com/office/drawing/2014/main" id="{2C35EA90-A264-49FC-A072-0FC586453AF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84963" y="-6614925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2" name="Freeform 273">
              <a:extLst>
                <a:ext uri="{FF2B5EF4-FFF2-40B4-BE49-F238E27FC236}">
                  <a16:creationId xmlns:a16="http://schemas.microsoft.com/office/drawing/2014/main" id="{9066D71C-08CA-44E4-B0B0-397F6776D3B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91274" y="-7276888"/>
              <a:ext cx="109533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3" name="Freeform 274">
              <a:extLst>
                <a:ext uri="{FF2B5EF4-FFF2-40B4-BE49-F238E27FC236}">
                  <a16:creationId xmlns:a16="http://schemas.microsoft.com/office/drawing/2014/main" id="{755E4A80-13AD-4D6F-919E-D74AA3F5925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917388" y="-862224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4" name="Freeform 275">
              <a:extLst>
                <a:ext uri="{FF2B5EF4-FFF2-40B4-BE49-F238E27FC236}">
                  <a16:creationId xmlns:a16="http://schemas.microsoft.com/office/drawing/2014/main" id="{ACDEAC5F-21DC-4EFA-A8EB-CDFA873055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9530842" y="-9288176"/>
              <a:ext cx="106358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5" name="Freeform 276">
              <a:extLst>
                <a:ext uri="{FF2B5EF4-FFF2-40B4-BE49-F238E27FC236}">
                  <a16:creationId xmlns:a16="http://schemas.microsoft.com/office/drawing/2014/main" id="{0718C109-1A6C-41FB-822F-E12C260E7F4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75347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6" name="Freeform 277">
              <a:extLst>
                <a:ext uri="{FF2B5EF4-FFF2-40B4-BE49-F238E27FC236}">
                  <a16:creationId xmlns:a16="http://schemas.microsoft.com/office/drawing/2014/main" id="{78F01CB4-82C9-484D-B36F-ECDB38954DD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8557" y="-594553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7" name="Freeform 278">
              <a:extLst>
                <a:ext uri="{FF2B5EF4-FFF2-40B4-BE49-F238E27FC236}">
                  <a16:creationId xmlns:a16="http://schemas.microsoft.com/office/drawing/2014/main" id="{E56AAE4A-DE2C-4CF4-AA6D-047046E0288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3878" y="-193435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8" name="Freeform 279">
              <a:extLst>
                <a:ext uri="{FF2B5EF4-FFF2-40B4-BE49-F238E27FC236}">
                  <a16:creationId xmlns:a16="http://schemas.microsoft.com/office/drawing/2014/main" id="{E313A9A8-17B2-45A0-90C8-E78D2D0591D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6538" y="-260584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79" name="Freeform 280">
              <a:extLst>
                <a:ext uri="{FF2B5EF4-FFF2-40B4-BE49-F238E27FC236}">
                  <a16:creationId xmlns:a16="http://schemas.microsoft.com/office/drawing/2014/main" id="{A960EE6F-0806-4236-A9AD-B28BEF75B06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4239" y="-3940086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0" name="Freeform 281">
              <a:extLst>
                <a:ext uri="{FF2B5EF4-FFF2-40B4-BE49-F238E27FC236}">
                  <a16:creationId xmlns:a16="http://schemas.microsoft.com/office/drawing/2014/main" id="{5702EC49-1ACE-4597-9104-CE5D65FE1EC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16106" y="-461554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1" name="Freeform 282">
              <a:extLst>
                <a:ext uri="{FF2B5EF4-FFF2-40B4-BE49-F238E27FC236}">
                  <a16:creationId xmlns:a16="http://schemas.microsoft.com/office/drawing/2014/main" id="{5F862E3E-62E3-473E-B162-321C130D76A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7458" y="-5946612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2" name="Freeform 283">
              <a:extLst>
                <a:ext uri="{FF2B5EF4-FFF2-40B4-BE49-F238E27FC236}">
                  <a16:creationId xmlns:a16="http://schemas.microsoft.com/office/drawing/2014/main" id="{44142F59-FA20-454E-BA7F-B9AB89C2B4F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1705" y="-6616512"/>
              <a:ext cx="106358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3" name="Freeform 284">
              <a:extLst>
                <a:ext uri="{FF2B5EF4-FFF2-40B4-BE49-F238E27FC236}">
                  <a16:creationId xmlns:a16="http://schemas.microsoft.com/office/drawing/2014/main" id="{397B86DE-1D07-4A1C-9A48-86258B02A1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5438" y="-7956313"/>
              <a:ext cx="109534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4" name="Freeform 285">
              <a:extLst>
                <a:ext uri="{FF2B5EF4-FFF2-40B4-BE49-F238E27FC236}">
                  <a16:creationId xmlns:a16="http://schemas.microsoft.com/office/drawing/2014/main" id="{F9E14EA4-72C7-413F-9B1D-F433D38F820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9686" y="-8627800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5" name="Freeform 286">
              <a:extLst>
                <a:ext uri="{FF2B5EF4-FFF2-40B4-BE49-F238E27FC236}">
                  <a16:creationId xmlns:a16="http://schemas.microsoft.com/office/drawing/2014/main" id="{E2CD728C-CCEF-4029-B310-53001AA4200C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4309" y="-1253341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6" name="Freeform 287">
              <a:extLst>
                <a:ext uri="{FF2B5EF4-FFF2-40B4-BE49-F238E27FC236}">
                  <a16:creationId xmlns:a16="http://schemas.microsoft.com/office/drawing/2014/main" id="{C1164BE0-7622-42B1-B1B0-C7B7440BA1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6176" y="-1924036"/>
              <a:ext cx="104771" cy="103185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7" name="Freeform 288">
              <a:extLst>
                <a:ext uri="{FF2B5EF4-FFF2-40B4-BE49-F238E27FC236}">
                  <a16:creationId xmlns:a16="http://schemas.microsoft.com/office/drawing/2014/main" id="{A5402876-3B12-450D-ACBE-448DCF0A10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61496" y="-3263835"/>
              <a:ext cx="107946" cy="103184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8" name="Freeform 289">
              <a:extLst>
                <a:ext uri="{FF2B5EF4-FFF2-40B4-BE49-F238E27FC236}">
                  <a16:creationId xmlns:a16="http://schemas.microsoft.com/office/drawing/2014/main" id="{D6B12BFE-3E3F-4111-A937-16541F015B7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3930561"/>
              <a:ext cx="106359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89" name="Freeform 290">
              <a:extLst>
                <a:ext uri="{FF2B5EF4-FFF2-40B4-BE49-F238E27FC236}">
                  <a16:creationId xmlns:a16="http://schemas.microsoft.com/office/drawing/2014/main" id="{B694676F-0BEC-4521-B670-CBA11DD7336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401064" y="-5271950"/>
              <a:ext cx="107946" cy="103185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0" name="Freeform 291">
              <a:extLst>
                <a:ext uri="{FF2B5EF4-FFF2-40B4-BE49-F238E27FC236}">
                  <a16:creationId xmlns:a16="http://schemas.microsoft.com/office/drawing/2014/main" id="{CCEC2FA0-8E94-4FDA-A60A-88C0495FDA8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5935500"/>
              <a:ext cx="109534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1" name="Freeform 292">
              <a:extLst>
                <a:ext uri="{FF2B5EF4-FFF2-40B4-BE49-F238E27FC236}">
                  <a16:creationId xmlns:a16="http://schemas.microsoft.com/office/drawing/2014/main" id="{357011FB-E4CD-4102-9CC6-D5E461A222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42220" y="-7283237"/>
              <a:ext cx="104771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2" name="Freeform 293">
              <a:extLst>
                <a:ext uri="{FF2B5EF4-FFF2-40B4-BE49-F238E27FC236}">
                  <a16:creationId xmlns:a16="http://schemas.microsoft.com/office/drawing/2014/main" id="{B74E4D43-DCC9-47E8-9FB6-3D06B39465A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53293" y="-7953137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3" name="Freeform 294">
              <a:extLst>
                <a:ext uri="{FF2B5EF4-FFF2-40B4-BE49-F238E27FC236}">
                  <a16:creationId xmlns:a16="http://schemas.microsoft.com/office/drawing/2014/main" id="{86B1888E-7E46-467E-8198-EBEF0B08161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074644" y="-9290557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4" name="Freeform 295">
              <a:extLst>
                <a:ext uri="{FF2B5EF4-FFF2-40B4-BE49-F238E27FC236}">
                  <a16:creationId xmlns:a16="http://schemas.microsoft.com/office/drawing/2014/main" id="{755A971D-9BA9-4F84-806B-ECE32B50F7E8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0688098" y="-9956489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5" name="Freeform 296">
              <a:extLst>
                <a:ext uri="{FF2B5EF4-FFF2-40B4-BE49-F238E27FC236}">
                  <a16:creationId xmlns:a16="http://schemas.microsoft.com/office/drawing/2014/main" id="{5FD86B61-A5AE-4579-BF37-129C4B2C1FF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6" y="-59296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6" name="Freeform 297">
              <a:extLst>
                <a:ext uri="{FF2B5EF4-FFF2-40B4-BE49-F238E27FC236}">
                  <a16:creationId xmlns:a16="http://schemas.microsoft.com/office/drawing/2014/main" id="{796DEB4D-4AF4-4F5F-A5DE-B69D2C0622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5814" y="-126286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7" name="Freeform 298">
              <a:extLst>
                <a:ext uri="{FF2B5EF4-FFF2-40B4-BE49-F238E27FC236}">
                  <a16:creationId xmlns:a16="http://schemas.microsoft.com/office/drawing/2014/main" id="{60FFE84F-4166-4757-9686-3E85316931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21134" y="-2601079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8" name="Freeform 299">
              <a:extLst>
                <a:ext uri="{FF2B5EF4-FFF2-40B4-BE49-F238E27FC236}">
                  <a16:creationId xmlns:a16="http://schemas.microsoft.com/office/drawing/2014/main" id="{E318D50E-4B44-4022-AE56-8D9AB36C052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3794" y="-3274155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299" name="Freeform 300">
              <a:extLst>
                <a:ext uri="{FF2B5EF4-FFF2-40B4-BE49-F238E27FC236}">
                  <a16:creationId xmlns:a16="http://schemas.microsoft.com/office/drawing/2014/main" id="{D69DCF64-A1A3-4D06-BF37-4230DCFF0ED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9908" y="-4608399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0" name="Freeform 301">
              <a:extLst>
                <a:ext uri="{FF2B5EF4-FFF2-40B4-BE49-F238E27FC236}">
                  <a16:creationId xmlns:a16="http://schemas.microsoft.com/office/drawing/2014/main" id="{351FB124-7CAE-4E09-90A5-EFF46899E7B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74156" y="-5278299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1" name="Freeform 302">
              <a:extLst>
                <a:ext uri="{FF2B5EF4-FFF2-40B4-BE49-F238E27FC236}">
                  <a16:creationId xmlns:a16="http://schemas.microsoft.com/office/drawing/2014/main" id="{4035FFE5-E7D5-4605-9C31-B1485D16581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6614925"/>
              <a:ext cx="106359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2" name="Freeform 303">
              <a:extLst>
                <a:ext uri="{FF2B5EF4-FFF2-40B4-BE49-F238E27FC236}">
                  <a16:creationId xmlns:a16="http://schemas.microsoft.com/office/drawing/2014/main" id="{5E415D77-D580-41B0-A0B9-F729FB121FE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7374" y="-7284825"/>
              <a:ext cx="106359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3" name="Freeform 304">
              <a:extLst>
                <a:ext uri="{FF2B5EF4-FFF2-40B4-BE49-F238E27FC236}">
                  <a16:creationId xmlns:a16="http://schemas.microsoft.com/office/drawing/2014/main" id="{BDEB8289-F5D9-4683-94EB-88A3BE3E9651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3489" y="-8628594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4" name="Freeform 305">
              <a:extLst>
                <a:ext uri="{FF2B5EF4-FFF2-40B4-BE49-F238E27FC236}">
                  <a16:creationId xmlns:a16="http://schemas.microsoft.com/office/drawing/2014/main" id="{C2279A9F-96B5-4C65-80FE-640D76725BF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944" y="-9296113"/>
              <a:ext cx="106358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5" name="Freeform 306">
              <a:extLst>
                <a:ext uri="{FF2B5EF4-FFF2-40B4-BE49-F238E27FC236}">
                  <a16:creationId xmlns:a16="http://schemas.microsoft.com/office/drawing/2014/main" id="{6C0962D9-6371-4700-A51B-54B88E50998A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81566" y="-1915304"/>
              <a:ext cx="103184" cy="103184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6" name="Freeform 307">
              <a:extLst>
                <a:ext uri="{FF2B5EF4-FFF2-40B4-BE49-F238E27FC236}">
                  <a16:creationId xmlns:a16="http://schemas.microsoft.com/office/drawing/2014/main" id="{970D91CF-3F55-4D6E-8017-9800E55A7EC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91845" y="-2587586"/>
              <a:ext cx="106359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7" name="Freeform 308">
              <a:extLst>
                <a:ext uri="{FF2B5EF4-FFF2-40B4-BE49-F238E27FC236}">
                  <a16:creationId xmlns:a16="http://schemas.microsoft.com/office/drawing/2014/main" id="{E37B0532-6F5C-474E-B1DA-2FC0C39A981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3931355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8" name="Freeform 309">
              <a:extLst>
                <a:ext uri="{FF2B5EF4-FFF2-40B4-BE49-F238E27FC236}">
                  <a16:creationId xmlns:a16="http://schemas.microsoft.com/office/drawing/2014/main" id="{7C8F4CB7-6019-4F58-8C36-4389AE1208A7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31414" y="-4598874"/>
              <a:ext cx="106358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09" name="Freeform 310">
              <a:extLst>
                <a:ext uri="{FF2B5EF4-FFF2-40B4-BE49-F238E27FC236}">
                  <a16:creationId xmlns:a16="http://schemas.microsoft.com/office/drawing/2014/main" id="{A092CD5C-4717-4DCB-AEED-6F2535CEE18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8321" y="-5940262"/>
              <a:ext cx="107946" cy="103184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0" name="Freeform 311">
              <a:extLst>
                <a:ext uri="{FF2B5EF4-FFF2-40B4-BE49-F238E27FC236}">
                  <a16:creationId xmlns:a16="http://schemas.microsoft.com/office/drawing/2014/main" id="{D8488A73-1DE2-466E-B025-2CBDD3C7C69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6" y="-6607781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1" name="Freeform 312">
              <a:extLst>
                <a:ext uri="{FF2B5EF4-FFF2-40B4-BE49-F238E27FC236}">
                  <a16:creationId xmlns:a16="http://schemas.microsoft.com/office/drawing/2014/main" id="{05F1E30C-226F-4FC5-922B-1EC7B00554D2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4714" y="-7942026"/>
              <a:ext cx="103184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2" name="Freeform 313">
              <a:extLst>
                <a:ext uri="{FF2B5EF4-FFF2-40B4-BE49-F238E27FC236}">
                  <a16:creationId xmlns:a16="http://schemas.microsoft.com/office/drawing/2014/main" id="{E9FB8901-A549-4701-9864-2C005021D6C5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4993" y="-8617482"/>
              <a:ext cx="107946" cy="104772"/>
            </a:xfrm>
            <a:custGeom>
              <a:avLst/>
              <a:gdLst>
                <a:gd name="T0" fmla="*/ 18 w 35"/>
                <a:gd name="T1" fmla="*/ 4 h 34"/>
                <a:gd name="T2" fmla="*/ 31 w 35"/>
                <a:gd name="T3" fmla="*/ 17 h 34"/>
                <a:gd name="T4" fmla="*/ 18 w 35"/>
                <a:gd name="T5" fmla="*/ 30 h 34"/>
                <a:gd name="T6" fmla="*/ 4 w 35"/>
                <a:gd name="T7" fmla="*/ 17 h 34"/>
                <a:gd name="T8" fmla="*/ 18 w 35"/>
                <a:gd name="T9" fmla="*/ 4 h 34"/>
                <a:gd name="T10" fmla="*/ 18 w 35"/>
                <a:gd name="T11" fmla="*/ 0 h 34"/>
                <a:gd name="T12" fmla="*/ 0 w 35"/>
                <a:gd name="T13" fmla="*/ 17 h 34"/>
                <a:gd name="T14" fmla="*/ 18 w 35"/>
                <a:gd name="T15" fmla="*/ 34 h 34"/>
                <a:gd name="T16" fmla="*/ 35 w 35"/>
                <a:gd name="T17" fmla="*/ 17 h 34"/>
                <a:gd name="T18" fmla="*/ 18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8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3" name="Freeform 314">
              <a:extLst>
                <a:ext uri="{FF2B5EF4-FFF2-40B4-BE49-F238E27FC236}">
                  <a16:creationId xmlns:a16="http://schemas.microsoft.com/office/drawing/2014/main" id="{34F01FE7-7B3C-48A3-9513-7714D490536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2231902" y="-9957282"/>
              <a:ext cx="107946" cy="104772"/>
            </a:xfrm>
            <a:custGeom>
              <a:avLst/>
              <a:gdLst>
                <a:gd name="T0" fmla="*/ 17 w 35"/>
                <a:gd name="T1" fmla="*/ 4 h 34"/>
                <a:gd name="T2" fmla="*/ 31 w 35"/>
                <a:gd name="T3" fmla="*/ 17 h 34"/>
                <a:gd name="T4" fmla="*/ 17 w 35"/>
                <a:gd name="T5" fmla="*/ 30 h 34"/>
                <a:gd name="T6" fmla="*/ 4 w 35"/>
                <a:gd name="T7" fmla="*/ 17 h 34"/>
                <a:gd name="T8" fmla="*/ 17 w 35"/>
                <a:gd name="T9" fmla="*/ 4 h 34"/>
                <a:gd name="T10" fmla="*/ 17 w 35"/>
                <a:gd name="T11" fmla="*/ 0 h 34"/>
                <a:gd name="T12" fmla="*/ 0 w 35"/>
                <a:gd name="T13" fmla="*/ 17 h 34"/>
                <a:gd name="T14" fmla="*/ 17 w 35"/>
                <a:gd name="T15" fmla="*/ 34 h 34"/>
                <a:gd name="T16" fmla="*/ 35 w 35"/>
                <a:gd name="T17" fmla="*/ 17 h 34"/>
                <a:gd name="T18" fmla="*/ 17 w 35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4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4" name="Freeform 315">
              <a:extLst>
                <a:ext uri="{FF2B5EF4-FFF2-40B4-BE49-F238E27FC236}">
                  <a16:creationId xmlns:a16="http://schemas.microsoft.com/office/drawing/2014/main" id="{FA684D14-624C-46B0-B34A-18BE35F662D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1846150" y="-10628770"/>
              <a:ext cx="104771" cy="104772"/>
            </a:xfrm>
            <a:custGeom>
              <a:avLst/>
              <a:gdLst>
                <a:gd name="T0" fmla="*/ 17 w 34"/>
                <a:gd name="T1" fmla="*/ 4 h 34"/>
                <a:gd name="T2" fmla="*/ 30 w 34"/>
                <a:gd name="T3" fmla="*/ 17 h 34"/>
                <a:gd name="T4" fmla="*/ 17 w 34"/>
                <a:gd name="T5" fmla="*/ 30 h 34"/>
                <a:gd name="T6" fmla="*/ 4 w 34"/>
                <a:gd name="T7" fmla="*/ 17 h 34"/>
                <a:gd name="T8" fmla="*/ 17 w 34"/>
                <a:gd name="T9" fmla="*/ 4 h 34"/>
                <a:gd name="T10" fmla="*/ 17 w 34"/>
                <a:gd name="T11" fmla="*/ 0 h 34"/>
                <a:gd name="T12" fmla="*/ 0 w 34"/>
                <a:gd name="T13" fmla="*/ 17 h 34"/>
                <a:gd name="T14" fmla="*/ 17 w 34"/>
                <a:gd name="T15" fmla="*/ 34 h 34"/>
                <a:gd name="T16" fmla="*/ 34 w 34"/>
                <a:gd name="T17" fmla="*/ 17 h 34"/>
                <a:gd name="T18" fmla="*/ 17 w 34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5" name="Freeform 316">
              <a:extLst>
                <a:ext uri="{FF2B5EF4-FFF2-40B4-BE49-F238E27FC236}">
                  <a16:creationId xmlns:a16="http://schemas.microsoft.com/office/drawing/2014/main" id="{BB184610-B399-4A2E-BAAB-50A368E41D93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8037236" y="-1259691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6" name="Freeform 317">
              <a:extLst>
                <a:ext uri="{FF2B5EF4-FFF2-40B4-BE49-F238E27FC236}">
                  <a16:creationId xmlns:a16="http://schemas.microsoft.com/office/drawing/2014/main" id="{89F3F976-740B-4958-80A7-42592311A45B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7653864" y="-1925623"/>
              <a:ext cx="103183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7" name="Freeform 318">
              <a:extLst>
                <a:ext uri="{FF2B5EF4-FFF2-40B4-BE49-F238E27FC236}">
                  <a16:creationId xmlns:a16="http://schemas.microsoft.com/office/drawing/2014/main" id="{ADF17236-76B6-429D-9D58-E85ED0837E70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878392" y="-3269392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8" name="Freeform 319">
              <a:extLst>
                <a:ext uri="{FF2B5EF4-FFF2-40B4-BE49-F238E27FC236}">
                  <a16:creationId xmlns:a16="http://schemas.microsoft.com/office/drawing/2014/main" id="{E82CEB27-6819-49E7-88D7-0FED1F5C773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6489464" y="-3940880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19" name="Freeform 320">
              <a:extLst>
                <a:ext uri="{FF2B5EF4-FFF2-40B4-BE49-F238E27FC236}">
                  <a16:creationId xmlns:a16="http://schemas.microsoft.com/office/drawing/2014/main" id="{32B68447-10D5-40A8-9E31-26F0DE551C66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717960" y="-5280680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6" y="35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0" name="Freeform 321">
              <a:extLst>
                <a:ext uri="{FF2B5EF4-FFF2-40B4-BE49-F238E27FC236}">
                  <a16:creationId xmlns:a16="http://schemas.microsoft.com/office/drawing/2014/main" id="{64BB7601-E34B-4070-9854-7E5C100258AE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5325063" y="-5941850"/>
              <a:ext cx="106359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1" name="Freeform 322">
              <a:extLst>
                <a:ext uri="{FF2B5EF4-FFF2-40B4-BE49-F238E27FC236}">
                  <a16:creationId xmlns:a16="http://schemas.microsoft.com/office/drawing/2014/main" id="{FDCC9E27-49BB-4D95-B264-11959074D7BF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551178" y="-7287206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2" name="Freeform 323">
              <a:extLst>
                <a:ext uri="{FF2B5EF4-FFF2-40B4-BE49-F238E27FC236}">
                  <a16:creationId xmlns:a16="http://schemas.microsoft.com/office/drawing/2014/main" id="{FA1AC626-DF43-49F4-AE23-B4D675CFFD24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4165426" y="-7957106"/>
              <a:ext cx="104771" cy="107947"/>
            </a:xfrm>
            <a:custGeom>
              <a:avLst/>
              <a:gdLst>
                <a:gd name="T0" fmla="*/ 17 w 34"/>
                <a:gd name="T1" fmla="*/ 4 h 35"/>
                <a:gd name="T2" fmla="*/ 30 w 34"/>
                <a:gd name="T3" fmla="*/ 17 h 35"/>
                <a:gd name="T4" fmla="*/ 17 w 34"/>
                <a:gd name="T5" fmla="*/ 31 h 35"/>
                <a:gd name="T6" fmla="*/ 4 w 34"/>
                <a:gd name="T7" fmla="*/ 17 h 35"/>
                <a:gd name="T8" fmla="*/ 17 w 34"/>
                <a:gd name="T9" fmla="*/ 4 h 35"/>
                <a:gd name="T10" fmla="*/ 17 w 34"/>
                <a:gd name="T11" fmla="*/ 0 h 35"/>
                <a:gd name="T12" fmla="*/ 0 w 34"/>
                <a:gd name="T13" fmla="*/ 17 h 35"/>
                <a:gd name="T14" fmla="*/ 17 w 34"/>
                <a:gd name="T15" fmla="*/ 35 h 35"/>
                <a:gd name="T16" fmla="*/ 34 w 34"/>
                <a:gd name="T17" fmla="*/ 17 h 35"/>
                <a:gd name="T18" fmla="*/ 17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7" y="4"/>
                  </a:moveTo>
                  <a:cubicBezTo>
                    <a:pt x="24" y="4"/>
                    <a:pt x="30" y="10"/>
                    <a:pt x="30" y="17"/>
                  </a:cubicBezTo>
                  <a:cubicBezTo>
                    <a:pt x="30" y="25"/>
                    <a:pt x="24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3" name="Freeform 324">
              <a:extLst>
                <a:ext uri="{FF2B5EF4-FFF2-40B4-BE49-F238E27FC236}">
                  <a16:creationId xmlns:a16="http://schemas.microsoft.com/office/drawing/2014/main" id="{8DDAC943-9FB2-45F1-9B02-80C7E38DD84D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390746" y="-9296907"/>
              <a:ext cx="107946" cy="107947"/>
            </a:xfrm>
            <a:custGeom>
              <a:avLst/>
              <a:gdLst>
                <a:gd name="T0" fmla="*/ 18 w 35"/>
                <a:gd name="T1" fmla="*/ 4 h 35"/>
                <a:gd name="T2" fmla="*/ 31 w 35"/>
                <a:gd name="T3" fmla="*/ 17 h 35"/>
                <a:gd name="T4" fmla="*/ 18 w 35"/>
                <a:gd name="T5" fmla="*/ 31 h 35"/>
                <a:gd name="T6" fmla="*/ 4 w 35"/>
                <a:gd name="T7" fmla="*/ 17 h 35"/>
                <a:gd name="T8" fmla="*/ 18 w 35"/>
                <a:gd name="T9" fmla="*/ 4 h 35"/>
                <a:gd name="T10" fmla="*/ 18 w 35"/>
                <a:gd name="T11" fmla="*/ 0 h 35"/>
                <a:gd name="T12" fmla="*/ 0 w 35"/>
                <a:gd name="T13" fmla="*/ 17 h 35"/>
                <a:gd name="T14" fmla="*/ 18 w 35"/>
                <a:gd name="T15" fmla="*/ 35 h 35"/>
                <a:gd name="T16" fmla="*/ 35 w 35"/>
                <a:gd name="T17" fmla="*/ 17 h 35"/>
                <a:gd name="T18" fmla="*/ 18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8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8" y="4"/>
                  </a:cubicBezTo>
                  <a:moveTo>
                    <a:pt x="18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324" name="Freeform 325">
              <a:extLst>
                <a:ext uri="{FF2B5EF4-FFF2-40B4-BE49-F238E27FC236}">
                  <a16:creationId xmlns:a16="http://schemas.microsoft.com/office/drawing/2014/main" id="{81DB8458-3E5B-48F2-B47E-E6C66B61C299}"/>
                </a:ext>
              </a:extLst>
            </p:cNvPr>
            <p:cNvSpPr>
              <a:spLocks noEditPoints="1"/>
            </p:cNvSpPr>
            <p:nvPr/>
          </p:nvSpPr>
          <p:spPr bwMode="auto">
            <a:xfrm rot="14400000">
              <a:off x="13003406" y="-9968394"/>
              <a:ext cx="107946" cy="107947"/>
            </a:xfrm>
            <a:custGeom>
              <a:avLst/>
              <a:gdLst>
                <a:gd name="T0" fmla="*/ 17 w 35"/>
                <a:gd name="T1" fmla="*/ 4 h 35"/>
                <a:gd name="T2" fmla="*/ 31 w 35"/>
                <a:gd name="T3" fmla="*/ 17 h 35"/>
                <a:gd name="T4" fmla="*/ 17 w 35"/>
                <a:gd name="T5" fmla="*/ 31 h 35"/>
                <a:gd name="T6" fmla="*/ 4 w 35"/>
                <a:gd name="T7" fmla="*/ 17 h 35"/>
                <a:gd name="T8" fmla="*/ 17 w 35"/>
                <a:gd name="T9" fmla="*/ 4 h 35"/>
                <a:gd name="T10" fmla="*/ 17 w 35"/>
                <a:gd name="T11" fmla="*/ 0 h 35"/>
                <a:gd name="T12" fmla="*/ 0 w 35"/>
                <a:gd name="T13" fmla="*/ 17 h 35"/>
                <a:gd name="T14" fmla="*/ 17 w 35"/>
                <a:gd name="T15" fmla="*/ 35 h 35"/>
                <a:gd name="T16" fmla="*/ 35 w 35"/>
                <a:gd name="T17" fmla="*/ 17 h 35"/>
                <a:gd name="T18" fmla="*/ 17 w 3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4"/>
                  </a:moveTo>
                  <a:cubicBezTo>
                    <a:pt x="25" y="4"/>
                    <a:pt x="31" y="10"/>
                    <a:pt x="31" y="17"/>
                  </a:cubicBezTo>
                  <a:cubicBezTo>
                    <a:pt x="31" y="25"/>
                    <a:pt x="25" y="31"/>
                    <a:pt x="17" y="31"/>
                  </a:cubicBezTo>
                  <a:cubicBezTo>
                    <a:pt x="10" y="31"/>
                    <a:pt x="4" y="25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 w="9525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</p:grpSp>
      <p:sp>
        <p:nvSpPr>
          <p:cNvPr id="6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858000"/>
          </a:xfrm>
        </p:spPr>
        <p:txBody>
          <a:bodyPr rtlCol="0">
            <a:normAutofit/>
          </a:bodyPr>
          <a:lstStyle/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12937058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7B036CC8-3460-4597-9B2A-A45B086D9407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  <a:endParaRPr lang="id-ID" altLang="en-US"/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3BED9827-169A-4DDC-9287-6821A513C9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  <a:endParaRPr lang="id-ID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26B68B3-A045-4259-878A-DB32BCCCC99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33636D53-BA74-49AD-A2CD-F8E97AE5BC94}" type="datetimeFigureOut">
              <a:rPr lang="id-ID"/>
              <a:pPr>
                <a:defRPr/>
              </a:pPr>
              <a:t>25/11/2025</a:t>
            </a:fld>
            <a:endParaRPr lang="id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A2646D-CFC6-4331-A0AC-483A0ACCFFA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id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213B73-7501-4FD5-9BC4-143A468F928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50D1A37C-1D4E-41FD-BFF8-E231B3408FD4}" type="slidenum">
              <a:rPr lang="id-ID" altLang="en-US"/>
              <a:pPr>
                <a:defRPr/>
              </a:pPr>
              <a:t>‹#›</a:t>
            </a:fld>
            <a:endParaRPr lang="id-ID" altLang="en-US"/>
          </a:p>
        </p:txBody>
      </p:sp>
      <p:pic>
        <p:nvPicPr>
          <p:cNvPr id="1031" name="Picture 2" descr="A picture containing drawing&#10;&#10;Description automatically generated">
            <a:extLst>
              <a:ext uri="{FF2B5EF4-FFF2-40B4-BE49-F238E27FC236}">
                <a16:creationId xmlns:a16="http://schemas.microsoft.com/office/drawing/2014/main" id="{263C14A7-66F5-4669-8AAF-DBD02A6ED24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5400" y="6065838"/>
            <a:ext cx="4048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28" r:id="rId1"/>
    <p:sldLayoutId id="2147483929" r:id="rId2"/>
    <p:sldLayoutId id="2147483930" r:id="rId3"/>
    <p:sldLayoutId id="2147483931" r:id="rId4"/>
    <p:sldLayoutId id="2147483932" r:id="rId5"/>
    <p:sldLayoutId id="2147483933" r:id="rId6"/>
    <p:sldLayoutId id="2147483934" r:id="rId7"/>
    <p:sldLayoutId id="2147483935" r:id="rId8"/>
    <p:sldLayoutId id="2147483936" r:id="rId9"/>
    <p:sldLayoutId id="2147483937" r:id="rId10"/>
    <p:sldLayoutId id="2147483938" r:id="rId11"/>
    <p:sldLayoutId id="2147483939" r:id="rId12"/>
    <p:sldLayoutId id="2147483940" r:id="rId13"/>
    <p:sldLayoutId id="2147483941" r:id="rId14"/>
    <p:sldLayoutId id="2147483942" r:id="rId15"/>
    <p:sldLayoutId id="2147483943" r:id="rId16"/>
    <p:sldLayoutId id="2147483944" r:id="rId17"/>
    <p:sldLayoutId id="2147483945" r:id="rId18"/>
    <p:sldLayoutId id="2147483946" r:id="rId19"/>
    <p:sldLayoutId id="2147483947" r:id="rId20"/>
    <p:sldLayoutId id="2147483948" r:id="rId21"/>
    <p:sldLayoutId id="2147483949" r:id="rId22"/>
    <p:sldLayoutId id="2147483950" r:id="rId23"/>
    <p:sldLayoutId id="2147483951" r:id="rId24"/>
    <p:sldLayoutId id="2147483952" r:id="rId25"/>
    <p:sldLayoutId id="2147483953" r:id="rId26"/>
    <p:sldLayoutId id="2147483954" r:id="rId27"/>
    <p:sldLayoutId id="2147483955" r:id="rId28"/>
    <p:sldLayoutId id="2147483956" r:id="rId29"/>
    <p:sldLayoutId id="2147483957" r:id="rId30"/>
    <p:sldLayoutId id="2147483958" r:id="rId31"/>
    <p:sldLayoutId id="2147483959" r:id="rId32"/>
    <p:sldLayoutId id="2147483960" r:id="rId33"/>
    <p:sldLayoutId id="2147483961" r:id="rId34"/>
    <p:sldLayoutId id="2147483962" r:id="rId35"/>
    <p:sldLayoutId id="2147483963" r:id="rId36"/>
    <p:sldLayoutId id="2147483964" r:id="rId37"/>
    <p:sldLayoutId id="2147483965" r:id="rId38"/>
    <p:sldLayoutId id="2147483966" r:id="rId39"/>
    <p:sldLayoutId id="2147483967" r:id="rId40"/>
    <p:sldLayoutId id="2147483968" r:id="rId41"/>
    <p:sldLayoutId id="2147483969" r:id="rId42"/>
    <p:sldLayoutId id="2147483970" r:id="rId43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banninglewisranchmetrodistrict.com/" TargetMode="Externa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4" Type="http://schemas.openxmlformats.org/officeDocument/2006/relationships/hyperlink" Target="mailto:Korben.Heim@CLAconnect.com?subject=BLR%20website%20question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www.banninglewisranchmetrodistrict.com/" TargetMode="Externa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51"/>
          <p:cNvSpPr txBox="1">
            <a:spLocks noGrp="1"/>
          </p:cNvSpPr>
          <p:nvPr>
            <p:ph type="sldNum" idx="12"/>
          </p:nvPr>
        </p:nvSpPr>
        <p:spPr>
          <a:xfrm>
            <a:off x="11625581" y="6491289"/>
            <a:ext cx="476000" cy="246400"/>
          </a:xfrm>
          <a:prstGeom prst="rect">
            <a:avLst/>
          </a:prstGeom>
        </p:spPr>
        <p:txBody>
          <a:bodyPr spcFirstLastPara="1" vert="horz" wrap="square" lIns="121900" tIns="121900" rIns="121900" bIns="1219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z="933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rPr>
              <a:pPr>
                <a:spcBef>
                  <a:spcPts val="0"/>
                </a:spcBef>
                <a:spcAft>
                  <a:spcPts val="0"/>
                </a:spcAft>
              </a:pPr>
              <a:t>1</a:t>
            </a:fld>
            <a:endParaRPr sz="933">
              <a:solidFill>
                <a:srgbClr val="FFFFFF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pic>
        <p:nvPicPr>
          <p:cNvPr id="391" name="Google Shape;391;p5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7694" r="7473"/>
          <a:stretch/>
        </p:blipFill>
        <p:spPr>
          <a:xfrm>
            <a:off x="1850567" y="1"/>
            <a:ext cx="10339932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393" name="Google Shape;393;p51" descr="Metro District Education Coalition logo">
            <a:extLst>
              <a:ext uri="{C183D7F6-B498-43B3-948B-1728B52AA6E4}">
                <adec:decorative xmlns:adec="http://schemas.microsoft.com/office/drawing/2017/decorative" val="0"/>
              </a:ext>
            </a:extLst>
          </p:cNvPr>
          <p:cNvSpPr/>
          <p:nvPr/>
        </p:nvSpPr>
        <p:spPr>
          <a:xfrm>
            <a:off x="477733" y="0"/>
            <a:ext cx="4380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  <p:sp>
        <p:nvSpPr>
          <p:cNvPr id="394" name="Google Shape;394;p5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-5400000">
            <a:off x="4646797" y="210800"/>
            <a:ext cx="6858000" cy="6436400"/>
          </a:xfrm>
          <a:prstGeom prst="rect">
            <a:avLst/>
          </a:prstGeom>
          <a:gradFill>
            <a:gsLst>
              <a:gs pos="0">
                <a:srgbClr val="FFFFFF"/>
              </a:gs>
              <a:gs pos="100000">
                <a:srgbClr val="FFFFFF">
                  <a:alpha val="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  <p:pic>
        <p:nvPicPr>
          <p:cNvPr id="396" name="Google Shape;396;p51" descr="Metro District Education Coalition logo">
            <a:extLst>
              <a:ext uri="{C183D7F6-B498-43B3-948B-1728B52AA6E4}">
                <adec:decorative xmlns:adec="http://schemas.microsoft.com/office/drawing/2017/decorative" val="0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73934" y="1801815"/>
            <a:ext cx="3141799" cy="2483739"/>
          </a:xfrm>
          <a:prstGeom prst="rect">
            <a:avLst/>
          </a:prstGeom>
          <a:noFill/>
          <a:ln>
            <a:noFill/>
          </a:ln>
        </p:spPr>
      </p:pic>
      <p:sp>
        <p:nvSpPr>
          <p:cNvPr id="395" name="Google Shape;395;p51"/>
          <p:cNvSpPr txBox="1">
            <a:spLocks noGrp="1"/>
          </p:cNvSpPr>
          <p:nvPr>
            <p:ph type="title" idx="4294967295"/>
          </p:nvPr>
        </p:nvSpPr>
        <p:spPr>
          <a:xfrm>
            <a:off x="816433" y="4706268"/>
            <a:ext cx="4056800" cy="52318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1" vertOverflow="overflow" horzOverflow="overflow" vert="horz" wrap="square" lIns="121900" tIns="121900" rIns="121900" bIns="12190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F4059"/>
                </a:solidFill>
                <a:effectLst/>
                <a:uLnTx/>
                <a:uFillTx/>
                <a:latin typeface="Montserrat"/>
                <a:ea typeface="Montserrat"/>
                <a:cs typeface="Montserrat"/>
                <a:sym typeface="Montserrat"/>
              </a:rPr>
              <a:t>Metro Districts in Colorado</a:t>
            </a:r>
          </a:p>
        </p:txBody>
      </p:sp>
      <p:sp>
        <p:nvSpPr>
          <p:cNvPr id="400" name="Google Shape;400;p5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0"/>
            <a:ext cx="122800" cy="6858000"/>
          </a:xfrm>
          <a:prstGeom prst="rect">
            <a:avLst/>
          </a:prstGeom>
          <a:solidFill>
            <a:srgbClr val="2F405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  <p:sp>
        <p:nvSpPr>
          <p:cNvPr id="397" name="Google Shape;397;p5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22800" y="0"/>
            <a:ext cx="122800" cy="6858000"/>
          </a:xfrm>
          <a:prstGeom prst="rect">
            <a:avLst/>
          </a:prstGeom>
          <a:solidFill>
            <a:srgbClr val="8DBB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  <p:sp>
        <p:nvSpPr>
          <p:cNvPr id="398" name="Google Shape;398;p5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232145" y="0"/>
            <a:ext cx="122800" cy="6858000"/>
          </a:xfrm>
          <a:prstGeom prst="rect">
            <a:avLst/>
          </a:prstGeom>
          <a:solidFill>
            <a:srgbClr val="39B5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  <p:sp>
        <p:nvSpPr>
          <p:cNvPr id="399" name="Google Shape;399;p5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4928" y="0"/>
            <a:ext cx="122800" cy="6858000"/>
          </a:xfrm>
          <a:prstGeom prst="rect">
            <a:avLst/>
          </a:prstGeom>
          <a:solidFill>
            <a:srgbClr val="FFD45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85097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Why finance through a metro district?&#10;&#10;Developers could fund all the public infrastructure expense, but:&#10;&#10;This would be significantly more expensive (roughly 12-20% versus 5-6% for the district), which would ultimately be paid by homeowners&#10;&#10;Smaller developers are not able to&#10;raise additional capital during the early stages of development, further shrinking the supply of new housing">
            <a:extLst>
              <a:ext uri="{FF2B5EF4-FFF2-40B4-BE49-F238E27FC236}">
                <a16:creationId xmlns:a16="http://schemas.microsoft.com/office/drawing/2014/main" id="{EB79D4BF-18AA-4A42-BDA3-346A357EC3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8130" name="Subtitle 2">
            <a:extLst>
              <a:ext uri="{FF2B5EF4-FFF2-40B4-BE49-F238E27FC236}">
                <a16:creationId xmlns:a16="http://schemas.microsoft.com/office/drawing/2014/main" id="{C8D06B5E-8026-46C6-AC08-2061AD93919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 bwMode="auto">
          <a:xfrm>
            <a:off x="4069463" y="836073"/>
            <a:ext cx="7664341" cy="613854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Why Finance Through A Metro District?</a:t>
            </a:r>
            <a:endParaRPr kumimoji="0" lang="id-ID" alt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8131" name="Group 1">
            <a:extLst>
              <a:ext uri="{FF2B5EF4-FFF2-40B4-BE49-F238E27FC236}">
                <a16:creationId xmlns:a16="http://schemas.microsoft.com/office/drawing/2014/main" id="{F9BB00D6-E7C5-48D8-A0D8-6B388A9107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500438" y="127000"/>
            <a:ext cx="2889250" cy="1816100"/>
            <a:chOff x="5037416" y="1266347"/>
            <a:chExt cx="2889465" cy="181499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BC95AAF-7ADB-412F-992D-37E0A88BEAA5}"/>
                </a:ext>
              </a:extLst>
            </p:cNvPr>
            <p:cNvSpPr/>
            <p:nvPr/>
          </p:nvSpPr>
          <p:spPr>
            <a:xfrm>
              <a:off x="5037416" y="1482115"/>
              <a:ext cx="234967" cy="1599222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3B3A72F-0886-44F2-A719-32D5C1679B25}"/>
                </a:ext>
              </a:extLst>
            </p:cNvPr>
            <p:cNvSpPr/>
            <p:nvPr/>
          </p:nvSpPr>
          <p:spPr>
            <a:xfrm rot="5400000">
              <a:off x="6374264" y="-70501"/>
              <a:ext cx="215768" cy="2889465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</p:grpSp>
      <p:sp>
        <p:nvSpPr>
          <p:cNvPr id="48132" name="Rectangle 7">
            <a:extLst>
              <a:ext uri="{FF2B5EF4-FFF2-40B4-BE49-F238E27FC236}">
                <a16:creationId xmlns:a16="http://schemas.microsoft.com/office/drawing/2014/main" id="{58AD1DE3-C34B-4E2D-B82F-EAE7206E4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9463" y="1824038"/>
            <a:ext cx="7313612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sz="2000" dirty="0">
                <a:solidFill>
                  <a:srgbClr val="000000"/>
                </a:solidFill>
                <a:latin typeface="Arial"/>
                <a:cs typeface="Arial"/>
              </a:rPr>
              <a:t>Developers could fund all the public infrastructure expense, but:</a:t>
            </a:r>
            <a:br>
              <a:rPr lang="en-US" sz="2000" dirty="0">
                <a:solidFill>
                  <a:srgbClr val="000000"/>
                </a:solidFill>
                <a:latin typeface="Arial"/>
                <a:cs typeface="Arial"/>
              </a:rPr>
            </a:br>
            <a:endParaRPr lang="en-US" sz="2000" dirty="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ct val="0"/>
              </a:spcBef>
            </a:pPr>
            <a:r>
              <a:rPr lang="en-US" sz="2000" dirty="0">
                <a:solidFill>
                  <a:srgbClr val="000000"/>
                </a:solidFill>
                <a:latin typeface="Arial"/>
                <a:cs typeface="Arial"/>
              </a:rPr>
              <a:t>This would be significantly more expensive (roughly 12-20% versus 5-6% for the district), which would ultimately be paid by homeowners</a:t>
            </a:r>
            <a:br>
              <a:rPr lang="en-US" sz="2000" dirty="0">
                <a:latin typeface="Arial"/>
                <a:cs typeface="Arial"/>
              </a:rPr>
            </a:br>
            <a:endParaRPr lang="en-US" sz="2000" dirty="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ct val="0"/>
              </a:spcBef>
            </a:pPr>
            <a:r>
              <a:rPr lang="en-US" altLang="en-US" sz="2000" dirty="0">
                <a:solidFill>
                  <a:srgbClr val="000000"/>
                </a:solidFill>
                <a:latin typeface="Arial"/>
                <a:cs typeface="Lato" pitchFamily="34" charset="0"/>
              </a:rPr>
              <a:t>Smaller developers are not able to</a:t>
            </a:r>
            <a:br>
              <a:rPr lang="en-US" altLang="en-US" sz="2000" dirty="0">
                <a:latin typeface="Arial"/>
                <a:cs typeface="Lato" pitchFamily="34" charset="0"/>
              </a:rPr>
            </a:br>
            <a:r>
              <a:rPr lang="en-US" altLang="en-US" sz="2000" dirty="0">
                <a:solidFill>
                  <a:srgbClr val="000000"/>
                </a:solidFill>
                <a:latin typeface="Arial"/>
                <a:cs typeface="Lato" pitchFamily="34" charset="0"/>
              </a:rPr>
              <a:t>raise additional capital during the early stages of development, further shrinking the supply of new housing</a:t>
            </a:r>
            <a:endParaRPr lang="en-US" altLang="en-US" sz="20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282356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ubtitle 2">
            <a:extLst>
              <a:ext uri="{FF2B5EF4-FFF2-40B4-BE49-F238E27FC236}">
                <a16:creationId xmlns:a16="http://schemas.microsoft.com/office/drawing/2014/main" id="{2BF4FCC6-9A05-4E9D-BF30-25923084926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075692" y="169178"/>
            <a:ext cx="2960563" cy="523413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How Do Metro Districts Get Funded?</a:t>
            </a:r>
          </a:p>
        </p:txBody>
      </p:sp>
      <p:sp>
        <p:nvSpPr>
          <p:cNvPr id="2" name="Rectangle 1" descr="Screenshot of an example of an Arapahoe County tax statement">
            <a:extLst>
              <a:ext uri="{FF2B5EF4-FFF2-40B4-BE49-F238E27FC236}">
                <a16:creationId xmlns:a16="http://schemas.microsoft.com/office/drawing/2014/main" id="{AFE960B7-C7E5-48DB-864A-1409B35379C1}"/>
              </a:ext>
            </a:extLst>
          </p:cNvPr>
          <p:cNvSpPr/>
          <p:nvPr/>
        </p:nvSpPr>
        <p:spPr>
          <a:xfrm>
            <a:off x="3212342" y="1761067"/>
            <a:ext cx="7823913" cy="4546600"/>
          </a:xfrm>
          <a:prstGeom prst="rect">
            <a:avLst/>
          </a:prstGeom>
          <a:solidFill>
            <a:srgbClr val="39B5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81" name="Rectangle 7">
            <a:extLst>
              <a:ext uri="{FF2B5EF4-FFF2-40B4-BE49-F238E27FC236}">
                <a16:creationId xmlns:a16="http://schemas.microsoft.com/office/drawing/2014/main" id="{C6665348-3CF0-4BCD-8AF5-18A35E018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743870"/>
            <a:ext cx="6479080" cy="586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914400" indent="-1714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1"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Metro districts are funded through bonds that are paid off with a mill levy. 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3758056-B1C7-4A5A-BDC5-A653074207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61238" y="1"/>
            <a:ext cx="419100" cy="1385180"/>
          </a:xfrm>
          <a:prstGeom prst="rect">
            <a:avLst/>
          </a:prstGeom>
          <a:solidFill>
            <a:srgbClr val="39B5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47E612EE-5E91-4F56-9CC8-077B526DA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404535"/>
            <a:ext cx="2731839" cy="20244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914400" indent="-1714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742950" lvl="1" indent="0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altLang="en-US" sz="18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Residents see the metro district mill levy on their property tax statement.</a:t>
            </a:r>
            <a:endParaRPr lang="en-US" altLang="en-US" sz="2000">
              <a:solidFill>
                <a:srgbClr val="000000"/>
              </a:solidFill>
              <a:highlight>
                <a:srgbClr val="FFC000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 eaLnBrk="1" hangingPunct="1">
              <a:lnSpc>
                <a:spcPts val="1938"/>
              </a:lnSpc>
              <a:spcBef>
                <a:spcPct val="0"/>
              </a:spcBef>
            </a:pPr>
            <a:endParaRPr lang="en-US" altLang="en-US" sz="15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 descr="A screenshot of an example of an Arapahoe County tax statement">
            <a:extLst>
              <a:ext uri="{FF2B5EF4-FFF2-40B4-BE49-F238E27FC236}">
                <a16:creationId xmlns:a16="http://schemas.microsoft.com/office/drawing/2014/main" id="{EFC3D349-5FAF-4583-8F3C-7223742921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9256" y="1965786"/>
            <a:ext cx="7490084" cy="4137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745435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ubtitle 2">
            <a:extLst>
              <a:ext uri="{FF2B5EF4-FFF2-40B4-BE49-F238E27FC236}">
                <a16:creationId xmlns:a16="http://schemas.microsoft.com/office/drawing/2014/main" id="{2BF4FCC6-9A05-4E9D-BF30-25923084926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181474" y="248526"/>
            <a:ext cx="3465245" cy="523413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How to Calculate Metro District Fees</a:t>
            </a:r>
          </a:p>
        </p:txBody>
      </p:sp>
      <p:sp>
        <p:nvSpPr>
          <p:cNvPr id="50181" name="Rectangle 7">
            <a:extLst>
              <a:ext uri="{FF2B5EF4-FFF2-40B4-BE49-F238E27FC236}">
                <a16:creationId xmlns:a16="http://schemas.microsoft.com/office/drawing/2014/main" id="{C6665348-3CF0-4BCD-8AF5-18A35E018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358" y="692591"/>
            <a:ext cx="6818312" cy="60734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914400" indent="-1714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r>
              <a:rPr lang="en-US" altLang="en-US" sz="24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Residents can calculate how much their metro district tax will be by using the following calculation:</a:t>
            </a:r>
            <a:br>
              <a:rPr lang="en-US" altLang="en-US" sz="24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altLang="en-US" sz="2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742950" lvl="1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sz="2000" b="1" i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S" sz="2000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ctual</a:t>
            </a:r>
            <a:r>
              <a:rPr lang="en-US" sz="2000" b="1" i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Home Value x Assessment Ratio x </a:t>
            </a:r>
          </a:p>
          <a:p>
            <a:pPr marL="742950" lvl="1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Mill Levy = Annual Tax Obligation</a:t>
            </a:r>
          </a:p>
          <a:p>
            <a:pPr marL="742950" lvl="1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2000" b="1" dirty="0">
              <a:solidFill>
                <a:srgbClr val="000000"/>
              </a:solidFill>
              <a:highlight>
                <a:srgbClr val="FFC000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</a:pPr>
            <a:r>
              <a:rPr lang="en-US" sz="24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S" sz="24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$500,000 home in a metro district with a 50-mill levy, using the 2025 assessment ratio for residential property, will have a metro district tax of:</a:t>
            </a:r>
          </a:p>
          <a:p>
            <a:pPr marL="0" indent="0" algn="l">
              <a:lnSpc>
                <a:spcPct val="100000"/>
              </a:lnSpc>
              <a:buNone/>
            </a:pPr>
            <a:r>
              <a:rPr lang="en-US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$500,000 x 6.25% x 0.050 =$1,562/year</a:t>
            </a:r>
          </a:p>
          <a:p>
            <a:pPr marL="742950" lvl="1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2000" b="1" dirty="0">
              <a:solidFill>
                <a:srgbClr val="000000"/>
              </a:solidFill>
              <a:highlight>
                <a:srgbClr val="FFC000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 eaLnBrk="1" hangingPunct="1">
              <a:lnSpc>
                <a:spcPct val="100000"/>
              </a:lnSpc>
              <a:spcBef>
                <a:spcPct val="0"/>
              </a:spcBef>
            </a:pPr>
            <a:endParaRPr lang="en-US" alt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742950" lvl="1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endParaRPr lang="en-US" alt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 eaLnBrk="1" hangingPunct="1">
              <a:lnSpc>
                <a:spcPct val="100000"/>
              </a:lnSpc>
              <a:spcBef>
                <a:spcPct val="0"/>
              </a:spcBef>
            </a:pPr>
            <a:endParaRPr lang="en-US" alt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 eaLnBrk="1" hangingPunct="1">
              <a:lnSpc>
                <a:spcPct val="100000"/>
              </a:lnSpc>
              <a:spcBef>
                <a:spcPct val="0"/>
              </a:spcBef>
            </a:pPr>
            <a:endParaRPr lang="en-US" alt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74" name="Picture 2" descr="Image result for calculate property taxes">
            <a:extLst>
              <a:ext uri="{FF2B5EF4-FFF2-40B4-BE49-F238E27FC236}">
                <a16:creationId xmlns:a16="http://schemas.microsoft.com/office/drawing/2014/main" id="{0FBFAD02-DC55-4796-9C52-6FC2DE4D37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1474" y="2720964"/>
            <a:ext cx="3368565" cy="20295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3C38D2A2-B179-4D38-9685-B491D4DC50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61238" y="1"/>
            <a:ext cx="419100" cy="1385180"/>
          </a:xfrm>
          <a:prstGeom prst="rect">
            <a:avLst/>
          </a:prstGeom>
          <a:solidFill>
            <a:srgbClr val="39B5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1700697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ubtitle 2">
            <a:extLst>
              <a:ext uri="{FF2B5EF4-FFF2-40B4-BE49-F238E27FC236}">
                <a16:creationId xmlns:a16="http://schemas.microsoft.com/office/drawing/2014/main" id="{EFC2AD84-2BBE-4B85-AE75-6E48E162EE5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06901" y="145047"/>
            <a:ext cx="6439903" cy="1484313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WHO IS AT RISK WHEN THINGS GO WRONG?</a:t>
            </a:r>
            <a:endParaRPr kumimoji="0" lang="id-ID" sz="28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9A741F8-9B8C-43FD-A675-A27B374FD7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068054" y="2290762"/>
            <a:ext cx="541337" cy="2276475"/>
          </a:xfrm>
          <a:prstGeom prst="rect">
            <a:avLst/>
          </a:prstGeom>
          <a:solidFill>
            <a:srgbClr val="39B5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/>
          </a:p>
        </p:txBody>
      </p:sp>
      <p:sp>
        <p:nvSpPr>
          <p:cNvPr id="51205" name="Rectangle 7">
            <a:extLst>
              <a:ext uri="{FF2B5EF4-FFF2-40B4-BE49-F238E27FC236}">
                <a16:creationId xmlns:a16="http://schemas.microsoft.com/office/drawing/2014/main" id="{195C4796-A00D-4EA2-9C27-55E3FD09D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9021" y="1154697"/>
            <a:ext cx="7086600" cy="5209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914400" indent="-1714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18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When development progresses more slowly than anticipated, investors who purchased metro district debt are on the hook for losses, not property owners (and not the city/county)</a:t>
            </a:r>
          </a:p>
          <a:p>
            <a:pPr lvl="1"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Property owners generally have a limited amount of taxes that a metro district can impose for a limited period of time</a:t>
            </a:r>
          </a:p>
          <a:p>
            <a:pPr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18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Taxes may be higher and extend for a longer period of time if development does not progress as planned, but they cannot extend beyond the limits of what the city/county approved in the service plan</a:t>
            </a:r>
          </a:p>
          <a:p>
            <a:pPr lvl="1"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typical framework for this is 50 mills for 40 years, but debt is most commonly issued for 30 years (and often limited to 30 years in the service plan)</a:t>
            </a:r>
          </a:p>
          <a:p>
            <a:pPr lvl="1"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debt is not retired by the 30-year maturity, it often is discharged after 40 years so that homeowners cannot be on the hook for the payment of infrastructure beyond that date</a:t>
            </a:r>
          </a:p>
          <a:p>
            <a:pPr lvl="1"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Any remaining principal and accrued interest is forgiven on the discharge date</a:t>
            </a:r>
          </a:p>
          <a:p>
            <a:pPr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18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Metro districts cannot prevent projects from developing more slowly than anticipated, but generally do not exacerbate those issues</a:t>
            </a:r>
          </a:p>
        </p:txBody>
      </p:sp>
      <p:pic>
        <p:nvPicPr>
          <p:cNvPr id="5" name="Picture 5" descr="Closeup of wispy white wild flower on the meadow">
            <a:extLst>
              <a:ext uri="{FF2B5EF4-FFF2-40B4-BE49-F238E27FC236}">
                <a16:creationId xmlns:a16="http://schemas.microsoft.com/office/drawing/2014/main" id="{9D78C2FA-C5EF-489F-B5FB-C79EDD6D6C4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/>
          <a:srcRect l="24436" r="35373"/>
          <a:stretch/>
        </p:blipFill>
        <p:spPr>
          <a:xfrm>
            <a:off x="-141766" y="0"/>
            <a:ext cx="3209820" cy="6858000"/>
          </a:xfrm>
        </p:spPr>
      </p:pic>
      <p:pic>
        <p:nvPicPr>
          <p:cNvPr id="8" name="Picture 7" descr="Who is at risk when things go wrong?&#10;When development progresses more slowly than anticipated, investors who purchased metro district debt are on the hook for losses, not property owners (and not the city/county)&#10;Property owners generally have a limited amount of taxes that a metro district can impose for a limited period of time&#10;Taxes may be higher and extend for a longer period of time if development does not progress as planned, but they cannot extend beyond the limits of what the city/county approved in the service plan&#10;A typical framework for this is 50 mills for 40 years, but debt is most commonly issued for 30 years (and often limited to 30 years in the service plan)&#10;If debt is not retired by the 30-year maturity, it often is discharged after 40 years so that homeowners cannot be on the hook for the payment of infrastructure beyond that date&#10;Any remaining principal and accrued interest is forgiven on the discharge date&#10;Metro districts cannot prevent projects from developing more slowly than anticipated, but generally do not exacerbate those issues">
            <a:extLst>
              <a:ext uri="{FF2B5EF4-FFF2-40B4-BE49-F238E27FC236}">
                <a16:creationId xmlns:a16="http://schemas.microsoft.com/office/drawing/2014/main" id="{4E55CA18-F6B2-480F-96CF-216F30BD85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1338" y="0"/>
            <a:ext cx="3328816" cy="6858000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ubtitle 2">
            <a:extLst>
              <a:ext uri="{FF2B5EF4-FFF2-40B4-BE49-F238E27FC236}">
                <a16:creationId xmlns:a16="http://schemas.microsoft.com/office/drawing/2014/main" id="{EFC2AD84-2BBE-4B85-AE75-6E48E162EE5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29705" y="253332"/>
            <a:ext cx="6398829" cy="769353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SB 21-262 Concerning Transparency for Special Districts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id-ID" sz="28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9A741F8-9B8C-43FD-A675-A27B374FD7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188368" y="2290762"/>
            <a:ext cx="541337" cy="2276475"/>
          </a:xfrm>
          <a:prstGeom prst="rect">
            <a:avLst/>
          </a:prstGeom>
          <a:solidFill>
            <a:srgbClr val="39B5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CF75C91-2EDA-4F25-A87B-3B0099EC703B}"/>
              </a:ext>
            </a:extLst>
          </p:cNvPr>
          <p:cNvSpPr txBox="1"/>
          <p:nvPr/>
        </p:nvSpPr>
        <p:spPr>
          <a:xfrm>
            <a:off x="4558380" y="1533915"/>
            <a:ext cx="4719386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Calls for Nominations </a:t>
            </a:r>
            <a:b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</a:b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Required Websites</a:t>
            </a:r>
            <a:b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</a:b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Required Annual Reports</a:t>
            </a:r>
            <a:b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</a:b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Limitation of Dominant Eminent Domain</a:t>
            </a:r>
            <a:b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</a:b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Property Disclosure</a:t>
            </a: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algn="ctr" fontAlgn="auto">
              <a:spcAft>
                <a:spcPts val="0"/>
              </a:spcAft>
              <a:defRPr/>
            </a:pPr>
            <a:r>
              <a:rPr lang="en-US" sz="2000" b="1">
                <a:solidFill>
                  <a:srgbClr val="00B050"/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Signed into law on June 28, 2021</a:t>
            </a: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</p:txBody>
      </p:sp>
      <p:pic>
        <p:nvPicPr>
          <p:cNvPr id="3078" name="Picture 6" descr="How a bill becomes law | ShareAmerica">
            <a:extLst>
              <a:ext uri="{FF2B5EF4-FFF2-40B4-BE49-F238E27FC236}">
                <a16:creationId xmlns:a16="http://schemas.microsoft.com/office/drawing/2014/main" id="{E9412CF0-0210-4FDA-A9AB-9AB3A964A6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604" y="285644"/>
            <a:ext cx="2912432" cy="19357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0514123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ubtitle 2">
            <a:extLst>
              <a:ext uri="{FF2B5EF4-FFF2-40B4-BE49-F238E27FC236}">
                <a16:creationId xmlns:a16="http://schemas.microsoft.com/office/drawing/2014/main" id="{EFC2AD84-2BBE-4B85-AE75-6E48E162EE5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29705" y="253332"/>
            <a:ext cx="6398829" cy="769353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SB 23-110 Concerning Transparency for Metro Districts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id-ID" sz="28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9A741F8-9B8C-43FD-A675-A27B374FD7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188368" y="2290762"/>
            <a:ext cx="541337" cy="2276475"/>
          </a:xfrm>
          <a:prstGeom prst="rect">
            <a:avLst/>
          </a:prstGeom>
          <a:solidFill>
            <a:srgbClr val="39B5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CF75C91-2EDA-4F25-A87B-3B0099EC703B}"/>
              </a:ext>
            </a:extLst>
          </p:cNvPr>
          <p:cNvSpPr txBox="1"/>
          <p:nvPr/>
        </p:nvSpPr>
        <p:spPr>
          <a:xfrm>
            <a:off x="4558380" y="1533915"/>
            <a:ext cx="4719386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Caps on Mills </a:t>
            </a:r>
            <a:b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</a:b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Caps on Total Debt</a:t>
            </a:r>
            <a:b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</a:b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Mandatory Townhall Meetings</a:t>
            </a:r>
            <a:b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</a:b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Capping of Interest Rates</a:t>
            </a:r>
            <a:b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</a:b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Property Disclosure</a:t>
            </a: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algn="ctr" fontAlgn="auto">
              <a:spcAft>
                <a:spcPts val="0"/>
              </a:spcAft>
              <a:defRPr/>
            </a:pPr>
            <a:r>
              <a:rPr lang="en-US" sz="2000" b="1">
                <a:solidFill>
                  <a:srgbClr val="00B050"/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Signed into law on April 3, 2023</a:t>
            </a: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endParaRPr lang="en-US" sz="2000" b="1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2F53662-7BF1-3B6B-3264-67D4C6F881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7155" y="516565"/>
            <a:ext cx="2857500" cy="1600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809069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987F06-985C-3093-87DF-9C7018F818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ubtitle 2">
            <a:extLst>
              <a:ext uri="{FF2B5EF4-FFF2-40B4-BE49-F238E27FC236}">
                <a16:creationId xmlns:a16="http://schemas.microsoft.com/office/drawing/2014/main" id="{A19122D0-10C1-4608-56C8-705EFA70F0A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29705" y="253332"/>
            <a:ext cx="6624909" cy="769353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HB 25-1219 Requirements for Better Understanding Metropolitan Districts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id-ID" sz="28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Lato" panose="020F0502020204030203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2F6693C-896E-169A-D99E-BAF9090DF2D9}"/>
              </a:ext>
            </a:extLst>
          </p:cNvPr>
          <p:cNvSpPr txBox="1"/>
          <p:nvPr/>
        </p:nvSpPr>
        <p:spPr>
          <a:xfrm>
            <a:off x="4620942" y="1242687"/>
            <a:ext cx="4719386" cy="49080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Max term for imposing a debt service mill levy for residential properties</a:t>
            </a:r>
            <a:b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kern="100" dirty="0">
                <a:effectLst/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Additional information on websites</a:t>
            </a:r>
          </a:p>
          <a:p>
            <a:pPr marL="742950" lvl="1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kern="100" dirty="0"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Emergency after-hours contact </a:t>
            </a:r>
          </a:p>
          <a:p>
            <a:pPr marL="742950" lvl="1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kern="100" dirty="0">
                <a:effectLst/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Names, terms, contact info for Board of Dir</a:t>
            </a:r>
            <a:r>
              <a:rPr lang="en-US" b="1" kern="100" dirty="0"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ectors</a:t>
            </a:r>
          </a:p>
          <a:p>
            <a:pPr marL="742950" lvl="1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kern="100" dirty="0">
                <a:effectLst/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Date, time</a:t>
            </a:r>
            <a:r>
              <a:rPr lang="en-US" b="1" kern="100" dirty="0"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, location of regular scheduled meetings</a:t>
            </a:r>
          </a:p>
          <a:p>
            <a:pPr marL="742950" lvl="1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kern="100" dirty="0">
                <a:effectLst/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Call for nomination form</a:t>
            </a:r>
          </a:p>
          <a:p>
            <a:pPr marL="742950" lvl="1" indent="-285750" fontAlgn="auto"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kern="100" dirty="0"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Names of overlapping governmental entities</a:t>
            </a:r>
            <a:br>
              <a:rPr lang="en-US" b="1" kern="100" dirty="0">
                <a:effectLst/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</a:br>
            <a:endParaRPr lang="en-US" b="1" kern="100" dirty="0">
              <a:effectLst/>
              <a:latin typeface="Arial" panose="020B0604020202020204" pitchFamily="34" charset="0"/>
              <a:ea typeface="Aptos" panose="020B0004020202020204" pitchFamily="34" charset="0"/>
              <a:cs typeface="Arial" panose="020B0604020202020204" pitchFamily="34" charset="0"/>
            </a:endParaRPr>
          </a:p>
          <a:p>
            <a:pPr marL="285750" indent="-285750">
              <a:lnSpc>
                <a:spcPct val="115000"/>
              </a:lnSpc>
              <a:buFont typeface="Arial" panose="020B0604020202020204" pitchFamily="34" charset="0"/>
              <a:buChar char="•"/>
            </a:pPr>
            <a:r>
              <a:rPr lang="en-US" b="1" kern="100" dirty="0">
                <a:effectLst/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Mailing/Emailing Annual Mtg. Info</a:t>
            </a:r>
            <a:br>
              <a:rPr lang="en-US" b="1" kern="100" dirty="0">
                <a:effectLst/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</a:br>
            <a:endParaRPr lang="en-US" b="1" kern="100" dirty="0">
              <a:effectLst/>
              <a:latin typeface="Arial" panose="020B0604020202020204" pitchFamily="34" charset="0"/>
              <a:ea typeface="Aptos" panose="020B0004020202020204" pitchFamily="34" charset="0"/>
              <a:cs typeface="Arial" panose="020B0604020202020204" pitchFamily="34" charset="0"/>
            </a:endParaRPr>
          </a:p>
          <a:p>
            <a:pPr marL="285750" indent="-285750">
              <a:lnSpc>
                <a:spcPct val="115000"/>
              </a:lnSpc>
              <a:buFont typeface="Arial" panose="020B0604020202020204" pitchFamily="34" charset="0"/>
              <a:buChar char="•"/>
            </a:pPr>
            <a:r>
              <a:rPr lang="en-US" b="1" kern="100" dirty="0"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  <a:t>Property Disclosure</a:t>
            </a:r>
            <a:br>
              <a:rPr lang="en-US" sz="1600" b="1" kern="100" dirty="0">
                <a:effectLst/>
                <a:latin typeface="Arial" panose="020B0604020202020204" pitchFamily="34" charset="0"/>
                <a:ea typeface="Aptos" panose="020B0004020202020204" pitchFamily="34" charset="0"/>
                <a:cs typeface="Arial" panose="020B0604020202020204" pitchFamily="34" charset="0"/>
              </a:rPr>
            </a:br>
            <a:endParaRPr lang="en-US" sz="1600" b="1" kern="100" dirty="0">
              <a:effectLst/>
              <a:latin typeface="Arial" panose="020B0604020202020204" pitchFamily="34" charset="0"/>
              <a:ea typeface="Aptos" panose="020B00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5C978B2-5070-4C03-CA14-E72389E6C0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940" y="1784863"/>
            <a:ext cx="3082897" cy="3991007"/>
          </a:xfrm>
          <a:prstGeom prst="rect">
            <a:avLst/>
          </a:prstGeom>
          <a:ln>
            <a:solidFill>
              <a:srgbClr val="0A0A0A"/>
            </a:solidFill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F6CA89E-E014-8060-562B-2F2A531317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69779" y="57830"/>
            <a:ext cx="1821218" cy="1613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981709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 descr="EMAIL US:&#10;MetroDistrictEducation@gmail.com&#10;FOLLOW US:&#10;@whymetrodistricts&#10;www.metrodistricteducation.com">
            <a:extLst>
              <a:ext uri="{FF2B5EF4-FFF2-40B4-BE49-F238E27FC236}">
                <a16:creationId xmlns:a16="http://schemas.microsoft.com/office/drawing/2014/main" id="{82B69DC3-2224-42C5-AF2D-FDE1C8BCFF06}"/>
              </a:ext>
            </a:extLst>
          </p:cNvPr>
          <p:cNvSpPr/>
          <p:nvPr/>
        </p:nvSpPr>
        <p:spPr>
          <a:xfrm>
            <a:off x="0" y="0"/>
            <a:ext cx="4076700" cy="6858000"/>
          </a:xfrm>
          <a:prstGeom prst="rect">
            <a:avLst/>
          </a:prstGeom>
          <a:solidFill>
            <a:srgbClr val="39B5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/>
          </a:p>
        </p:txBody>
      </p:sp>
      <p:sp>
        <p:nvSpPr>
          <p:cNvPr id="53251" name="Rectangle 10">
            <a:extLst>
              <a:ext uri="{FF2B5EF4-FFF2-40B4-BE49-F238E27FC236}">
                <a16:creationId xmlns:a16="http://schemas.microsoft.com/office/drawing/2014/main" id="{5E205326-124A-4B70-9EA3-FDC744ED2D7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450056" y="941388"/>
            <a:ext cx="3176587" cy="2482090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just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QUESTIONS?</a:t>
            </a:r>
          </a:p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Lato" pitchFamily="34" charset="0"/>
              <a:ea typeface="+mn-ea"/>
              <a:cs typeface="Lato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Lato" pitchFamily="34" charset="0"/>
              <a:ea typeface="+mn-ea"/>
              <a:cs typeface="Lato" pitchFamily="34" charset="0"/>
            </a:endParaRPr>
          </a:p>
        </p:txBody>
      </p:sp>
      <p:pic>
        <p:nvPicPr>
          <p:cNvPr id="53252" name="Picture Placeholder 9">
            <a:extLst>
              <a:ext uri="{FF2B5EF4-FFF2-40B4-BE49-F238E27FC236}">
                <a16:creationId xmlns:a16="http://schemas.microsoft.com/office/drawing/2014/main" id="{03A00CD2-EF90-49AE-A995-4326A75505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74" b="10374"/>
          <a:stretch>
            <a:fillRect/>
          </a:stretch>
        </p:blipFill>
        <p:spPr>
          <a:xfrm>
            <a:off x="4333572" y="2622986"/>
            <a:ext cx="7038975" cy="3716337"/>
          </a:xfrm>
        </p:spPr>
      </p:pic>
      <p:sp>
        <p:nvSpPr>
          <p:cNvPr id="2" name="Rectangle 10">
            <a:extLst>
              <a:ext uri="{FF2B5EF4-FFF2-40B4-BE49-F238E27FC236}">
                <a16:creationId xmlns:a16="http://schemas.microsoft.com/office/drawing/2014/main" id="{9CCC17FA-1B6D-41F4-ADE1-9C571F49D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91" y="2574341"/>
            <a:ext cx="3883516" cy="4005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  <a:cs typeface="Arial" panose="020B0604020202020204" pitchFamily="34" charset="0"/>
              </a:rPr>
              <a:t>EMAIL US:</a:t>
            </a:r>
          </a:p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  <a:cs typeface="Arial" panose="020B0604020202020204" pitchFamily="34" charset="0"/>
              </a:rPr>
              <a:t>MetroDistrictEducation@gmail.com</a:t>
            </a:r>
          </a:p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  <a:cs typeface="Arial" panose="020B0604020202020204" pitchFamily="34" charset="0"/>
              </a:rPr>
              <a:t>FOLLOW US:</a:t>
            </a:r>
          </a:p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  <a:cs typeface="Arial" panose="020B0604020202020204" pitchFamily="34" charset="0"/>
              </a:rPr>
              <a:t>@whymetrodistricts</a:t>
            </a:r>
          </a:p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www.metrodistricteducation.com</a:t>
            </a:r>
          </a:p>
        </p:txBody>
      </p:sp>
      <p:pic>
        <p:nvPicPr>
          <p:cNvPr id="4" name="Google Shape;396;p51">
            <a:extLst>
              <a:ext uri="{FF2B5EF4-FFF2-40B4-BE49-F238E27FC236}">
                <a16:creationId xmlns:a16="http://schemas.microsoft.com/office/drawing/2014/main" id="{1F91BCB1-AECF-C27B-2607-2CE932BC9E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170645" y="0"/>
            <a:ext cx="2824065" cy="20517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85097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2EBF254-B74A-4872-A142-94CF033A16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7745260" cy="6858000"/>
          </a:xfrm>
          <a:prstGeom prst="rect">
            <a:avLst/>
          </a:prstGeom>
        </p:spPr>
      </p:pic>
      <p:sp>
        <p:nvSpPr>
          <p:cNvPr id="48130" name="Subtitle 2">
            <a:extLst>
              <a:ext uri="{FF2B5EF4-FFF2-40B4-BE49-F238E27FC236}">
                <a16:creationId xmlns:a16="http://schemas.microsoft.com/office/drawing/2014/main" id="{C8D06B5E-8026-46C6-AC08-2061AD93919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 bwMode="auto">
          <a:xfrm>
            <a:off x="8004132" y="894530"/>
            <a:ext cx="4053526" cy="906946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Who is the Metro District Education Coalition?</a:t>
            </a:r>
          </a:p>
        </p:txBody>
      </p:sp>
      <p:grpSp>
        <p:nvGrpSpPr>
          <p:cNvPr id="48131" name="Group 1">
            <a:extLst>
              <a:ext uri="{FF2B5EF4-FFF2-40B4-BE49-F238E27FC236}">
                <a16:creationId xmlns:a16="http://schemas.microsoft.com/office/drawing/2014/main" id="{F9BB00D6-E7C5-48D8-A0D8-6B388A9107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521964" y="190374"/>
            <a:ext cx="2889250" cy="1816100"/>
            <a:chOff x="5037416" y="1266347"/>
            <a:chExt cx="2889465" cy="181499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BC95AAF-7ADB-412F-992D-37E0A88BEAA5}"/>
                </a:ext>
              </a:extLst>
            </p:cNvPr>
            <p:cNvSpPr/>
            <p:nvPr/>
          </p:nvSpPr>
          <p:spPr>
            <a:xfrm>
              <a:off x="5037416" y="1482115"/>
              <a:ext cx="234967" cy="1599222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3B3A72F-0886-44F2-A719-32D5C1679B25}"/>
                </a:ext>
              </a:extLst>
            </p:cNvPr>
            <p:cNvSpPr/>
            <p:nvPr/>
          </p:nvSpPr>
          <p:spPr>
            <a:xfrm rot="5400000">
              <a:off x="6374264" y="-70501"/>
              <a:ext cx="215768" cy="2889465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</p:grpSp>
      <p:sp>
        <p:nvSpPr>
          <p:cNvPr id="48132" name="Rectangle 7">
            <a:extLst>
              <a:ext uri="{FF2B5EF4-FFF2-40B4-BE49-F238E27FC236}">
                <a16:creationId xmlns:a16="http://schemas.microsoft.com/office/drawing/2014/main" id="{58AD1DE3-C34B-4E2D-B82F-EAE7206E4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5572" y="2006474"/>
            <a:ext cx="4162086" cy="1310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r>
              <a:rPr lang="en-US" sz="2000">
                <a:latin typeface="Arial"/>
                <a:cs typeface="Calibri" panose="020F0502020204030204" pitchFamily="34" charset="0"/>
              </a:rPr>
              <a:t>www. MetroDistrictEducation.com</a:t>
            </a:r>
          </a:p>
        </p:txBody>
      </p:sp>
      <p:pic>
        <p:nvPicPr>
          <p:cNvPr id="1026" name="Picture 2" descr="Pine Creek Neighborhood, Colorado Springs, CO 80920 - YouTube">
            <a:extLst>
              <a:ext uri="{FF2B5EF4-FFF2-40B4-BE49-F238E27FC236}">
                <a16:creationId xmlns:a16="http://schemas.microsoft.com/office/drawing/2014/main" id="{C88EFBE3-7F5B-4CA6-B2E9-2DD3555739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45" y="0"/>
            <a:ext cx="7866282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958852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85097"/>
          </a:scheme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D323FEC9-0C0C-F7F1-EA83-913C09C7CA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ubtitle 2">
            <a:extLst>
              <a:ext uri="{FF2B5EF4-FFF2-40B4-BE49-F238E27FC236}">
                <a16:creationId xmlns:a16="http://schemas.microsoft.com/office/drawing/2014/main" id="{A842EC06-D4D8-5C2F-5165-975D6D10ADA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 bwMode="auto">
          <a:xfrm>
            <a:off x="7417558" y="566984"/>
            <a:ext cx="4640100" cy="906946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Banning Lewis Ranch Info</a:t>
            </a:r>
          </a:p>
        </p:txBody>
      </p:sp>
      <p:grpSp>
        <p:nvGrpSpPr>
          <p:cNvPr id="48131" name="Group 1">
            <a:extLst>
              <a:ext uri="{FF2B5EF4-FFF2-40B4-BE49-F238E27FC236}">
                <a16:creationId xmlns:a16="http://schemas.microsoft.com/office/drawing/2014/main" id="{B0ECF01D-9676-1BF6-3C2D-B3B2BBE7B8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521964" y="190374"/>
            <a:ext cx="2889250" cy="1816100"/>
            <a:chOff x="5037416" y="1266347"/>
            <a:chExt cx="2889465" cy="181499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5390ADE-67B8-7130-71AC-0DB1AD95CFEB}"/>
                </a:ext>
              </a:extLst>
            </p:cNvPr>
            <p:cNvSpPr/>
            <p:nvPr/>
          </p:nvSpPr>
          <p:spPr>
            <a:xfrm>
              <a:off x="5037416" y="1482115"/>
              <a:ext cx="234967" cy="1599222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3FEEFFE-EE5B-CDE3-94EF-51BFEA4354B3}"/>
                </a:ext>
              </a:extLst>
            </p:cNvPr>
            <p:cNvSpPr/>
            <p:nvPr/>
          </p:nvSpPr>
          <p:spPr>
            <a:xfrm rot="5400000">
              <a:off x="6374264" y="-70501"/>
              <a:ext cx="215768" cy="2889465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</p:grpSp>
      <p:sp>
        <p:nvSpPr>
          <p:cNvPr id="48132" name="Rectangle 7" descr="District Manager contact information: korben.heim@claconnect.com">
            <a:extLst>
              <a:ext uri="{FF2B5EF4-FFF2-40B4-BE49-F238E27FC236}">
                <a16:creationId xmlns:a16="http://schemas.microsoft.com/office/drawing/2014/main" id="{22383383-91A2-92B8-C475-4EA79617E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5572" y="2006474"/>
            <a:ext cx="4162086" cy="1066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DF8CC73-4C48-1FAB-43C5-4467599C00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80" y="0"/>
            <a:ext cx="7176176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1313B96-B025-A7D4-11AA-A44582B3C3B1}"/>
              </a:ext>
            </a:extLst>
          </p:cNvPr>
          <p:cNvSpPr txBox="1"/>
          <p:nvPr/>
        </p:nvSpPr>
        <p:spPr>
          <a:xfrm>
            <a:off x="7227755" y="1339624"/>
            <a:ext cx="5063319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hlinkClick r:id="rId3"/>
              </a:rPr>
              <a:t>https://www.banninglewisranchmetrodistrict.com</a:t>
            </a:r>
            <a:endParaRPr lang="en-US" b="1" dirty="0"/>
          </a:p>
          <a:p>
            <a:endParaRPr lang="en-US" b="1" dirty="0"/>
          </a:p>
          <a:p>
            <a:endParaRPr lang="en-US" b="1" dirty="0"/>
          </a:p>
          <a:p>
            <a:pPr algn="ctr"/>
            <a:r>
              <a:rPr lang="en-US" dirty="0">
                <a:hlinkClick r:id="rId4"/>
              </a:rPr>
              <a:t>Contact Information</a:t>
            </a:r>
            <a:br>
              <a:rPr lang="en-US" u="sng" dirty="0">
                <a:hlinkClick r:id="rId4"/>
              </a:rPr>
            </a:br>
            <a:r>
              <a:rPr lang="en-US" u="sng" dirty="0">
                <a:hlinkClick r:id="rId4"/>
              </a:rPr>
              <a:t>Korben.Heim@CLAconnect.com</a:t>
            </a:r>
            <a:r>
              <a:rPr lang="en-US" u="sng" dirty="0"/>
              <a:t> </a:t>
            </a:r>
            <a:endParaRPr lang="en-US" b="1" u="sng" dirty="0"/>
          </a:p>
          <a:p>
            <a:endParaRPr lang="en-US" b="1" u="sng" dirty="0"/>
          </a:p>
          <a:p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23288593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85097"/>
          </a:scheme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2550D15-0603-0FBA-B83C-B085C6516E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ubtitle 2">
            <a:extLst>
              <a:ext uri="{FF2B5EF4-FFF2-40B4-BE49-F238E27FC236}">
                <a16:creationId xmlns:a16="http://schemas.microsoft.com/office/drawing/2014/main" id="{AA3F7A7C-6018-F4AE-6D43-4C7A286541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 bwMode="auto">
          <a:xfrm>
            <a:off x="7417558" y="566984"/>
            <a:ext cx="4640100" cy="906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buNone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132" name="Rectangle 7">
            <a:extLst>
              <a:ext uri="{FF2B5EF4-FFF2-40B4-BE49-F238E27FC236}">
                <a16:creationId xmlns:a16="http://schemas.microsoft.com/office/drawing/2014/main" id="{1DE229F0-259B-599D-B545-67EE97E597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5572" y="2006474"/>
            <a:ext cx="4162086" cy="1066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8A334E-3AC5-3D00-83E6-4C344BFB30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7227755" y="1339624"/>
            <a:ext cx="506331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  <a:p>
            <a:endParaRPr lang="en-US" b="1" dirty="0"/>
          </a:p>
        </p:txBody>
      </p:sp>
      <p:pic>
        <p:nvPicPr>
          <p:cNvPr id="3" name="Picture 2" descr="A diagram of a district consultant structure">
            <a:extLst>
              <a:ext uri="{FF2B5EF4-FFF2-40B4-BE49-F238E27FC236}">
                <a16:creationId xmlns:a16="http://schemas.microsoft.com/office/drawing/2014/main" id="{1176A8D7-69B6-2817-FBE8-12BAEDE6DA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35F081FA-0FA5-E513-0707-6F5FC2C7DDB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838200" y="-1325563"/>
            <a:ext cx="10515600" cy="1325563"/>
          </a:xfr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r>
              <a:rPr lang="en-US" dirty="0"/>
              <a:t>Banning Lewis Ranch Metropolitan District No. 1 Entity Structure</a:t>
            </a:r>
          </a:p>
        </p:txBody>
      </p:sp>
    </p:spTree>
    <p:extLst>
      <p:ext uri="{BB962C8B-B14F-4D97-AF65-F5344CB8AC3E}">
        <p14:creationId xmlns:p14="http://schemas.microsoft.com/office/powerpoint/2010/main" val="41152074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85097"/>
          </a:scheme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EEDC979-5DC3-0D64-1BAC-0EA03FABF9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ubtitle 2">
            <a:extLst>
              <a:ext uri="{FF2B5EF4-FFF2-40B4-BE49-F238E27FC236}">
                <a16:creationId xmlns:a16="http://schemas.microsoft.com/office/drawing/2014/main" id="{9CB4D5AD-BA2A-8EB5-51B2-3C2D7DB2DC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/>
        </p:nvSpPr>
        <p:spPr bwMode="auto">
          <a:xfrm>
            <a:off x="7417558" y="566984"/>
            <a:ext cx="4640100" cy="906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buNone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132" name="Rectangle 7">
            <a:extLst>
              <a:ext uri="{FF2B5EF4-FFF2-40B4-BE49-F238E27FC236}">
                <a16:creationId xmlns:a16="http://schemas.microsoft.com/office/drawing/2014/main" id="{1E245045-4E41-18F2-1BA4-0EACBDF845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5572" y="2006474"/>
            <a:ext cx="4162086" cy="1066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B17DC59-7205-58A1-1CD4-8176C6272C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/>
        </p:nvSpPr>
        <p:spPr>
          <a:xfrm>
            <a:off x="13423838" y="1680818"/>
            <a:ext cx="506331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  <a:p>
            <a:endParaRPr lang="en-US" b="1" dirty="0"/>
          </a:p>
          <a:p>
            <a:endParaRPr lang="en-US" b="1" dirty="0"/>
          </a:p>
        </p:txBody>
      </p:sp>
      <p:pic>
        <p:nvPicPr>
          <p:cNvPr id="4" name="Picture 3" descr="A screenshot of the Banning Lewis Ranch website home page">
            <a:extLst>
              <a:ext uri="{FF2B5EF4-FFF2-40B4-BE49-F238E27FC236}">
                <a16:creationId xmlns:a16="http://schemas.microsoft.com/office/drawing/2014/main" id="{0BF04391-4392-4B96-2437-136095551E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21" y="0"/>
            <a:ext cx="12160279" cy="708318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B17A52A-2AC0-DA2F-B9BF-CD29A46FBE0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838200" y="-1325563"/>
            <a:ext cx="10515600" cy="1325563"/>
          </a:xfr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r>
              <a:rPr lang="en-US" dirty="0"/>
              <a:t>Banning Lewis Ranch Website</a:t>
            </a:r>
          </a:p>
        </p:txBody>
      </p:sp>
    </p:spTree>
    <p:extLst>
      <p:ext uri="{BB962C8B-B14F-4D97-AF65-F5344CB8AC3E}">
        <p14:creationId xmlns:p14="http://schemas.microsoft.com/office/powerpoint/2010/main" val="325271242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85097"/>
          </a:scheme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2691788-EF5A-E03B-8F91-10DE905549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ubtitle 2">
            <a:extLst>
              <a:ext uri="{FF2B5EF4-FFF2-40B4-BE49-F238E27FC236}">
                <a16:creationId xmlns:a16="http://schemas.microsoft.com/office/drawing/2014/main" id="{E938DA25-057A-DA15-1733-CC455BA201C9}"/>
              </a:ext>
            </a:extLst>
          </p:cNvPr>
          <p:cNvSpPr txBox="1">
            <a:spLocks/>
          </p:cNvSpPr>
          <p:nvPr/>
        </p:nvSpPr>
        <p:spPr bwMode="auto">
          <a:xfrm>
            <a:off x="7417558" y="566984"/>
            <a:ext cx="4640100" cy="906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Banning Lewis Ranch Info</a:t>
            </a:r>
          </a:p>
        </p:txBody>
      </p:sp>
      <p:grpSp>
        <p:nvGrpSpPr>
          <p:cNvPr id="48131" name="Group 1" descr="Screenshot of the Banning Lewis Ranch website District Documents page">
            <a:extLst>
              <a:ext uri="{FF2B5EF4-FFF2-40B4-BE49-F238E27FC236}">
                <a16:creationId xmlns:a16="http://schemas.microsoft.com/office/drawing/2014/main" id="{6D46C6D9-0BC1-95D0-A199-35DCEC5EC0F9}"/>
              </a:ext>
            </a:extLst>
          </p:cNvPr>
          <p:cNvGrpSpPr>
            <a:grpSpLocks/>
          </p:cNvGrpSpPr>
          <p:nvPr/>
        </p:nvGrpSpPr>
        <p:grpSpPr bwMode="auto">
          <a:xfrm>
            <a:off x="3521964" y="190374"/>
            <a:ext cx="2889250" cy="1816100"/>
            <a:chOff x="5037416" y="1266347"/>
            <a:chExt cx="2889465" cy="181499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938B1CD-7846-A61F-15C2-27DFD0127B2F}"/>
                </a:ext>
              </a:extLst>
            </p:cNvPr>
            <p:cNvSpPr/>
            <p:nvPr/>
          </p:nvSpPr>
          <p:spPr>
            <a:xfrm>
              <a:off x="5037416" y="1482115"/>
              <a:ext cx="234967" cy="1599222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1991816-770F-81D3-29E6-A02E2090501E}"/>
                </a:ext>
              </a:extLst>
            </p:cNvPr>
            <p:cNvSpPr/>
            <p:nvPr/>
          </p:nvSpPr>
          <p:spPr>
            <a:xfrm rot="5400000">
              <a:off x="6374264" y="-70501"/>
              <a:ext cx="215768" cy="2889465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</p:grpSp>
      <p:sp>
        <p:nvSpPr>
          <p:cNvPr id="48132" name="Rectangle 7">
            <a:extLst>
              <a:ext uri="{FF2B5EF4-FFF2-40B4-BE49-F238E27FC236}">
                <a16:creationId xmlns:a16="http://schemas.microsoft.com/office/drawing/2014/main" id="{61EE217A-F9B5-3323-1D21-8D1132BFE3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5572" y="2006474"/>
            <a:ext cx="4162086" cy="1066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  <a:p>
            <a:pPr marL="0" indent="0" algn="ctr" eaLnBrk="1" hangingPunct="1">
              <a:lnSpc>
                <a:spcPts val="1938"/>
              </a:lnSpc>
              <a:spcBef>
                <a:spcPct val="0"/>
              </a:spcBef>
              <a:buNone/>
            </a:pPr>
            <a:endParaRPr lang="en-US" sz="2000" dirty="0">
              <a:latin typeface="Arial"/>
              <a:cs typeface="Calibri" panose="020F050202020403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B61BD9F-E757-5AE3-E0C5-494402FF10FF}"/>
              </a:ext>
            </a:extLst>
          </p:cNvPr>
          <p:cNvSpPr txBox="1"/>
          <p:nvPr/>
        </p:nvSpPr>
        <p:spPr>
          <a:xfrm>
            <a:off x="7227755" y="1339624"/>
            <a:ext cx="5063319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hlinkClick r:id="rId2"/>
              </a:rPr>
              <a:t>https://www.banninglewisranchmetrodistrict.com</a:t>
            </a:r>
            <a:endParaRPr lang="en-US" b="1" dirty="0"/>
          </a:p>
          <a:p>
            <a:endParaRPr lang="en-US" b="1" dirty="0"/>
          </a:p>
          <a:p>
            <a:endParaRPr lang="en-US" b="1" dirty="0"/>
          </a:p>
          <a:p>
            <a:endParaRPr lang="en-US" b="1" dirty="0"/>
          </a:p>
        </p:txBody>
      </p:sp>
      <p:pic>
        <p:nvPicPr>
          <p:cNvPr id="9" name="Picture 8" descr="A screenshot of the Banning Lewis Ranch District Documents page">
            <a:extLst>
              <a:ext uri="{FF2B5EF4-FFF2-40B4-BE49-F238E27FC236}">
                <a16:creationId xmlns:a16="http://schemas.microsoft.com/office/drawing/2014/main" id="{F80B21E8-D57B-2145-6C6F-AABAC21128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8833" y="0"/>
            <a:ext cx="12373765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546E7C3-F335-EA91-EE0F-9E14BAAAACB0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838200" y="-1325563"/>
            <a:ext cx="10515600" cy="1325563"/>
          </a:xfr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r>
              <a:rPr lang="en-US" dirty="0"/>
              <a:t>Banning Lewis Ranch Website District Documents Page</a:t>
            </a:r>
          </a:p>
        </p:txBody>
      </p:sp>
    </p:spTree>
    <p:extLst>
      <p:ext uri="{BB962C8B-B14F-4D97-AF65-F5344CB8AC3E}">
        <p14:creationId xmlns:p14="http://schemas.microsoft.com/office/powerpoint/2010/main" val="353414943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85097"/>
          </a:scheme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972A997-1FED-CB15-69F0-77EB203363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hy are metro districts needed?&#10;&#10;The Front Range has a significant shortage of new housing, which is exacerbating the affordability problem.&#10;&#10;Cities and counties often require significantly more public infrastructure in new communities than would be necessary absent larger regional infrastructure needs or the desire for highly amenitized communities.&#10;&#10;Metro districts allow for growth to pay its own way.&#10;&#10;Cities and counties are not willing or able to tax their entire tax base to build the public infrastructure required for new development. ">
            <a:extLst>
              <a:ext uri="{FF2B5EF4-FFF2-40B4-BE49-F238E27FC236}">
                <a16:creationId xmlns:a16="http://schemas.microsoft.com/office/drawing/2014/main" id="{0BD381FF-43EB-4CD1-0955-265EA9B365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8130" name="Subtitle 2">
            <a:extLst>
              <a:ext uri="{FF2B5EF4-FFF2-40B4-BE49-F238E27FC236}">
                <a16:creationId xmlns:a16="http://schemas.microsoft.com/office/drawing/2014/main" id="{FB16BC59-5CB2-9991-63EC-CC08F357D37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 bwMode="auto">
          <a:xfrm>
            <a:off x="3992399" y="894530"/>
            <a:ext cx="8065259" cy="906946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Why Are Metro Districts Needed?</a:t>
            </a:r>
          </a:p>
        </p:txBody>
      </p:sp>
      <p:grpSp>
        <p:nvGrpSpPr>
          <p:cNvPr id="48131" name="Group 1">
            <a:extLst>
              <a:ext uri="{FF2B5EF4-FFF2-40B4-BE49-F238E27FC236}">
                <a16:creationId xmlns:a16="http://schemas.microsoft.com/office/drawing/2014/main" id="{829D7806-940F-DBF2-D6C3-C7C1CFE3B8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521964" y="190374"/>
            <a:ext cx="2889250" cy="1816100"/>
            <a:chOff x="5037416" y="1266347"/>
            <a:chExt cx="2889465" cy="181499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B39AED8-81EC-9288-14FE-E86672A5C1A2}"/>
                </a:ext>
              </a:extLst>
            </p:cNvPr>
            <p:cNvSpPr/>
            <p:nvPr/>
          </p:nvSpPr>
          <p:spPr>
            <a:xfrm>
              <a:off x="5037416" y="1482115"/>
              <a:ext cx="234967" cy="1599222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993D572-E8D2-DAF9-E7FC-2A6C04E3D279}"/>
                </a:ext>
              </a:extLst>
            </p:cNvPr>
            <p:cNvSpPr/>
            <p:nvPr/>
          </p:nvSpPr>
          <p:spPr>
            <a:xfrm rot="5400000">
              <a:off x="6374264" y="-70501"/>
              <a:ext cx="215768" cy="2889465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</p:grpSp>
      <p:sp>
        <p:nvSpPr>
          <p:cNvPr id="48132" name="Rectangle 7">
            <a:extLst>
              <a:ext uri="{FF2B5EF4-FFF2-40B4-BE49-F238E27FC236}">
                <a16:creationId xmlns:a16="http://schemas.microsoft.com/office/drawing/2014/main" id="{3249FCE9-A333-53D6-C8E6-B9FB76E9F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7858" y="2006474"/>
            <a:ext cx="7313612" cy="3259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2000" dirty="0">
                <a:solidFill>
                  <a:srgbClr val="000000"/>
                </a:solidFill>
                <a:latin typeface="Arial"/>
                <a:cs typeface="Lato" pitchFamily="34" charset="0"/>
              </a:rPr>
              <a:t>The Front Range has a significant shortage of new housing, which is exacerbating the affordability problem.</a:t>
            </a:r>
            <a:br>
              <a:rPr lang="en-US" altLang="en-US" sz="2000" dirty="0">
                <a:latin typeface="Arial"/>
                <a:cs typeface="Lato" pitchFamily="34" charset="0"/>
              </a:rPr>
            </a:br>
            <a:endParaRPr lang="en-US" altLang="en-US" sz="2000" dirty="0">
              <a:solidFill>
                <a:srgbClr val="000000"/>
              </a:solidFill>
              <a:latin typeface="Arial"/>
              <a:cs typeface="Lato" pitchFamily="34" charset="0"/>
            </a:endParaRPr>
          </a:p>
          <a:p>
            <a:pPr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2000" dirty="0">
                <a:solidFill>
                  <a:srgbClr val="000000"/>
                </a:solidFill>
                <a:latin typeface="Arial"/>
                <a:cs typeface="Lato" pitchFamily="34" charset="0"/>
              </a:rPr>
              <a:t>Cities and counties often require significantly more public infrastructure in new communities than would be necessary absent larger regional infrastructure needs or the desire for highly </a:t>
            </a:r>
            <a:r>
              <a:rPr lang="en-US" altLang="en-US" sz="2000" dirty="0" err="1">
                <a:solidFill>
                  <a:srgbClr val="000000"/>
                </a:solidFill>
                <a:latin typeface="Arial"/>
                <a:cs typeface="Lato" pitchFamily="34" charset="0"/>
              </a:rPr>
              <a:t>amenitized</a:t>
            </a:r>
            <a:r>
              <a:rPr lang="en-US" altLang="en-US" sz="2000" dirty="0">
                <a:solidFill>
                  <a:srgbClr val="000000"/>
                </a:solidFill>
                <a:latin typeface="Arial"/>
                <a:cs typeface="Lato" pitchFamily="34" charset="0"/>
              </a:rPr>
              <a:t> communities.</a:t>
            </a:r>
            <a:br>
              <a:rPr lang="en-US" altLang="en-US" sz="2000" dirty="0">
                <a:latin typeface="Arial"/>
                <a:cs typeface="Lato" pitchFamily="34" charset="0"/>
              </a:rPr>
            </a:br>
            <a:endParaRPr lang="en-US" altLang="en-US" sz="2000" dirty="0">
              <a:solidFill>
                <a:srgbClr val="000000"/>
              </a:solidFill>
              <a:latin typeface="Arial"/>
              <a:cs typeface="Lato" pitchFamily="34" charset="0"/>
            </a:endParaRPr>
          </a:p>
          <a:p>
            <a:pPr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2000" dirty="0">
                <a:solidFill>
                  <a:srgbClr val="000000"/>
                </a:solidFill>
                <a:latin typeface="Arial"/>
                <a:cs typeface="Lato" pitchFamily="34" charset="0"/>
              </a:rPr>
              <a:t>Metro districts allow for growth to pay its own way.</a:t>
            </a:r>
            <a:br>
              <a:rPr lang="en-US" altLang="en-US" sz="2000" dirty="0">
                <a:solidFill>
                  <a:srgbClr val="000000"/>
                </a:solidFill>
                <a:latin typeface="Arial"/>
                <a:cs typeface="Lato" pitchFamily="34" charset="0"/>
              </a:rPr>
            </a:br>
            <a:endParaRPr lang="en-US" altLang="en-US" sz="2000" dirty="0">
              <a:solidFill>
                <a:srgbClr val="000000"/>
              </a:solidFill>
              <a:latin typeface="Arial"/>
              <a:cs typeface="Lato" pitchFamily="34" charset="0"/>
            </a:endParaRPr>
          </a:p>
          <a:p>
            <a:pPr eaLnBrk="1" hangingPunct="1">
              <a:lnSpc>
                <a:spcPts val="1938"/>
              </a:lnSpc>
              <a:spcBef>
                <a:spcPct val="0"/>
              </a:spcBef>
            </a:pPr>
            <a:r>
              <a:rPr lang="en-US" altLang="en-US" sz="2000" dirty="0">
                <a:solidFill>
                  <a:srgbClr val="000000"/>
                </a:solidFill>
                <a:latin typeface="Arial"/>
                <a:cs typeface="Lato" pitchFamily="34" charset="0"/>
              </a:rPr>
              <a:t>Cities and counties are not willing or able to tax their entire tax base to build the public infrastructure required for new development. </a:t>
            </a:r>
            <a:endParaRPr lang="en-US" sz="2000" dirty="0">
              <a:latin typeface="Arial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218838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ubtitle 2">
            <a:extLst>
              <a:ext uri="{FF2B5EF4-FFF2-40B4-BE49-F238E27FC236}">
                <a16:creationId xmlns:a16="http://schemas.microsoft.com/office/drawing/2014/main" id="{C8D06B5E-8026-46C6-AC08-2061AD93919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 bwMode="auto">
          <a:xfrm>
            <a:off x="3943350" y="675607"/>
            <a:ext cx="8065259" cy="467393"/>
          </a:xfrm>
          <a:prstGeom prst="rect">
            <a:avLst/>
          </a:prstGeom>
          <a:noFill/>
          <a:ln>
            <a:noFill/>
            <a:prstDash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What Is a Metro District?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8131" name="Group 1">
            <a:extLst>
              <a:ext uri="{FF2B5EF4-FFF2-40B4-BE49-F238E27FC236}">
                <a16:creationId xmlns:a16="http://schemas.microsoft.com/office/drawing/2014/main" id="{F9BB00D6-E7C5-48D8-A0D8-6B388A9107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/>
          </p:cNvGrpSpPr>
          <p:nvPr/>
        </p:nvGrpSpPr>
        <p:grpSpPr bwMode="auto">
          <a:xfrm>
            <a:off x="3500438" y="127000"/>
            <a:ext cx="2889250" cy="1816100"/>
            <a:chOff x="5037416" y="1266347"/>
            <a:chExt cx="2889465" cy="181499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BC95AAF-7ADB-412F-992D-37E0A88BEAA5}"/>
                </a:ext>
              </a:extLst>
            </p:cNvPr>
            <p:cNvSpPr/>
            <p:nvPr/>
          </p:nvSpPr>
          <p:spPr>
            <a:xfrm>
              <a:off x="5037416" y="1482115"/>
              <a:ext cx="234967" cy="1599222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3B3A72F-0886-44F2-A719-32D5C1679B25}"/>
                </a:ext>
              </a:extLst>
            </p:cNvPr>
            <p:cNvSpPr/>
            <p:nvPr/>
          </p:nvSpPr>
          <p:spPr>
            <a:xfrm rot="5400000">
              <a:off x="6374264" y="-70501"/>
              <a:ext cx="215768" cy="2889465"/>
            </a:xfrm>
            <a:prstGeom prst="rect">
              <a:avLst/>
            </a:prstGeom>
            <a:solidFill>
              <a:srgbClr val="39B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</p:grpSp>
      <p:sp>
        <p:nvSpPr>
          <p:cNvPr id="48132" name="Rectangle 7">
            <a:extLst>
              <a:ext uri="{FF2B5EF4-FFF2-40B4-BE49-F238E27FC236}">
                <a16:creationId xmlns:a16="http://schemas.microsoft.com/office/drawing/2014/main" id="{58AD1DE3-C34B-4E2D-B82F-EAE7206E4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1" y="1347542"/>
            <a:ext cx="7534776" cy="5963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indent="0">
              <a:buNone/>
            </a:pPr>
            <a:r>
              <a:rPr lang="en-US" sz="1400" b="1">
                <a:latin typeface="Arial"/>
                <a:cs typeface="Calibri"/>
              </a:rPr>
              <a:t>Organized to provide two or more types of improvements/ services:</a:t>
            </a:r>
            <a:endParaRPr lang="en-US" altLang="en-US" sz="1400" b="1">
              <a:latin typeface="Arial"/>
              <a:cs typeface="Arial"/>
            </a:endParaRPr>
          </a:p>
          <a:p>
            <a:pPr marL="0" indent="0">
              <a:buNone/>
            </a:pPr>
            <a:r>
              <a:rPr lang="en-US" sz="1400">
                <a:latin typeface="Arial"/>
                <a:cs typeface="Calibri"/>
              </a:rPr>
              <a:t>•Street, water, sanitation, park and recreation, traffic-related safety protection, transportation, television relay and transmission, mosquito control, storm water, covenant control and enforcement</a:t>
            </a:r>
          </a:p>
          <a:p>
            <a:pPr marL="0" indent="0">
              <a:buNone/>
            </a:pPr>
            <a:r>
              <a:rPr lang="en-US" sz="1400" b="1">
                <a:latin typeface="Arial"/>
                <a:cs typeface="Calibri"/>
              </a:rPr>
              <a:t>Metropolitan Districts </a:t>
            </a:r>
            <a:r>
              <a:rPr lang="en-US" sz="1400" b="1">
                <a:latin typeface="Arial"/>
                <a:cs typeface="Calibri" panose="020F0502020204030204" pitchFamily="34" charset="0"/>
              </a:rPr>
              <a:t>Governance</a:t>
            </a:r>
          </a:p>
          <a:p>
            <a:r>
              <a:rPr lang="en-US" sz="1400">
                <a:latin typeface="Arial"/>
                <a:cs typeface="Calibri" panose="020F0502020204030204" pitchFamily="34" charset="0"/>
              </a:rPr>
              <a:t>Statutory Framework (Special District Act)</a:t>
            </a:r>
          </a:p>
          <a:p>
            <a:r>
              <a:rPr lang="en-US" sz="1400">
                <a:latin typeface="Arial"/>
                <a:cs typeface="Calibri" panose="020F0502020204030204" pitchFamily="34" charset="0"/>
              </a:rPr>
              <a:t>Service Plan</a:t>
            </a:r>
          </a:p>
          <a:p>
            <a:r>
              <a:rPr lang="en-US" sz="1400">
                <a:latin typeface="Arial"/>
                <a:cs typeface="Calibri" panose="020F0502020204030204" pitchFamily="34" charset="0"/>
              </a:rPr>
              <a:t>Board of Directors</a:t>
            </a:r>
          </a:p>
          <a:p>
            <a:r>
              <a:rPr lang="en-US" sz="1400">
                <a:latin typeface="Arial"/>
                <a:cs typeface="Calibri" panose="020F0502020204030204" pitchFamily="34" charset="0"/>
              </a:rPr>
              <a:t>Other Statutory and Constitutional Requirements (Budget Law, Audit Law, Open Records Act, Open Meetings Law, Local Government Election Code, etc.)</a:t>
            </a:r>
          </a:p>
          <a:p>
            <a:pPr marL="0" indent="0">
              <a:buNone/>
            </a:pPr>
            <a:r>
              <a:rPr lang="en-US" sz="1400" b="1">
                <a:latin typeface="Arial"/>
                <a:cs typeface="Calibri"/>
              </a:rPr>
              <a:t>Eligible Electors</a:t>
            </a:r>
            <a:endParaRPr lang="en-US" sz="1400" b="1">
              <a:latin typeface="Arial"/>
              <a:cs typeface="Calibri" panose="020F0502020204030204" pitchFamily="34" charset="0"/>
            </a:endParaRPr>
          </a:p>
          <a:p>
            <a:pPr marL="0" indent="0">
              <a:buNone/>
            </a:pPr>
            <a:r>
              <a:rPr lang="en-US" sz="1400">
                <a:latin typeface="Arial"/>
                <a:cs typeface="Calibri"/>
              </a:rPr>
              <a:t>Person registered to vote in Colorado who:</a:t>
            </a:r>
            <a:endParaRPr lang="en-US" sz="1400">
              <a:latin typeface="Arial"/>
              <a:cs typeface="Calibri" panose="020F0502020204030204" pitchFamily="34" charset="0"/>
            </a:endParaRPr>
          </a:p>
          <a:p>
            <a:r>
              <a:rPr lang="en-US" sz="1400">
                <a:latin typeface="Arial"/>
                <a:cs typeface="Calibri"/>
              </a:rPr>
              <a:t>Is resident of district, or</a:t>
            </a:r>
            <a:endParaRPr lang="en-US" sz="1400">
              <a:latin typeface="Arial"/>
              <a:cs typeface="Calibri" panose="020F0502020204030204" pitchFamily="34" charset="0"/>
            </a:endParaRPr>
          </a:p>
          <a:p>
            <a:r>
              <a:rPr lang="en-US" sz="1400">
                <a:latin typeface="Arial"/>
                <a:cs typeface="Calibri"/>
              </a:rPr>
              <a:t>Owns, or spouse or civil union partner, owns taxable real or personal property</a:t>
            </a:r>
            <a:endParaRPr lang="en-US" sz="1400">
              <a:latin typeface="Arial"/>
              <a:cs typeface="Calibri" panose="020F0502020204030204" pitchFamily="34" charset="0"/>
            </a:endParaRPr>
          </a:p>
          <a:p>
            <a:r>
              <a:rPr lang="en-US" sz="1400">
                <a:latin typeface="Arial"/>
                <a:cs typeface="Calibri"/>
              </a:rPr>
              <a:t>A person obligated to pay taxes under a contract to purchase taxable property is considered an owner</a:t>
            </a:r>
          </a:p>
          <a:p>
            <a:pPr marL="0" indent="0">
              <a:buNone/>
            </a:pPr>
            <a:r>
              <a:rPr lang="en-US" sz="1400" b="1">
                <a:latin typeface="Arial"/>
                <a:cs typeface="Calibri"/>
              </a:rPr>
              <a:t>Financial Powers</a:t>
            </a:r>
            <a:endParaRPr lang="en-US" sz="1400" b="1">
              <a:latin typeface="Arial"/>
              <a:cs typeface="Calibri" panose="020F0502020204030204" pitchFamily="34" charset="0"/>
            </a:endParaRPr>
          </a:p>
          <a:p>
            <a:pPr marL="0" indent="0">
              <a:buNone/>
            </a:pPr>
            <a:r>
              <a:rPr lang="en-US" sz="1400">
                <a:latin typeface="Arial"/>
                <a:cs typeface="Calibri"/>
              </a:rPr>
              <a:t>•   Revenue</a:t>
            </a:r>
            <a:endParaRPr lang="en-US" sz="1400">
              <a:latin typeface="Arial"/>
              <a:cs typeface="Calibri" panose="020F0502020204030204" pitchFamily="34" charset="0"/>
            </a:endParaRPr>
          </a:p>
          <a:p>
            <a:pPr marL="0" indent="0">
              <a:buNone/>
            </a:pPr>
            <a:r>
              <a:rPr lang="en-US" sz="1400">
                <a:latin typeface="Arial"/>
                <a:cs typeface="Calibri"/>
              </a:rPr>
              <a:t>•   Debt Authority</a:t>
            </a:r>
            <a:endParaRPr lang="en-US" sz="1400">
              <a:latin typeface="Arial"/>
              <a:cs typeface="Calibri" panose="020F0502020204030204" pitchFamily="34" charset="0"/>
            </a:endParaRPr>
          </a:p>
          <a:p>
            <a:endParaRPr lang="en-US" sz="1900" b="1">
              <a:latin typeface="Arial"/>
              <a:cs typeface="Calibri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BCADCC4-E2F1-4ABE-A735-FC6341DFFE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-11113" y="0"/>
            <a:ext cx="3303588" cy="6858000"/>
          </a:xfrm>
          <a:prstGeom prst="rect">
            <a:avLst/>
          </a:prstGeom>
          <a:solidFill>
            <a:schemeClr val="bg1"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/>
          </a:p>
        </p:txBody>
      </p:sp>
      <p:pic>
        <p:nvPicPr>
          <p:cNvPr id="9" name="Picture 10" descr="Father teaching boy to ride bicycle">
            <a:extLst>
              <a:ext uri="{FF2B5EF4-FFF2-40B4-BE49-F238E27FC236}">
                <a16:creationId xmlns:a16="http://schemas.microsoft.com/office/drawing/2014/main" id="{8B07527F-5621-4EF4-A586-FD1DE006331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001" r="34001"/>
          <a:stretch/>
        </p:blipFill>
        <p:spPr bwMode="auto">
          <a:xfrm>
            <a:off x="635" y="0"/>
            <a:ext cx="329184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141260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ubtitle 2">
            <a:extLst>
              <a:ext uri="{FF2B5EF4-FFF2-40B4-BE49-F238E27FC236}">
                <a16:creationId xmlns:a16="http://schemas.microsoft.com/office/drawing/2014/main" id="{2BF4FCC6-9A05-4E9D-BF30-25923084926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077536" y="281025"/>
            <a:ext cx="3622930" cy="523413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ctr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How Prevalent Are Metro Districts?</a:t>
            </a:r>
            <a:endParaRPr kumimoji="0" lang="id-ID" alt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9354047-39F6-416D-A9A1-8CA8101B0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361238" y="1"/>
            <a:ext cx="419100" cy="1385180"/>
          </a:xfrm>
          <a:prstGeom prst="rect">
            <a:avLst/>
          </a:prstGeom>
          <a:solidFill>
            <a:srgbClr val="39B5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/>
          </a:p>
        </p:txBody>
      </p:sp>
      <p:sp>
        <p:nvSpPr>
          <p:cNvPr id="50181" name="Rectangle 7">
            <a:extLst>
              <a:ext uri="{FF2B5EF4-FFF2-40B4-BE49-F238E27FC236}">
                <a16:creationId xmlns:a16="http://schemas.microsoft.com/office/drawing/2014/main" id="{C6665348-3CF0-4BCD-8AF5-18A35E018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505" y="1597729"/>
            <a:ext cx="2594245" cy="3662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914400" indent="-1714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indent="0">
              <a:lnSpc>
                <a:spcPct val="100000"/>
              </a:lnSpc>
              <a:spcBef>
                <a:spcPct val="0"/>
              </a:spcBef>
              <a:buNone/>
            </a:pPr>
            <a:endParaRPr lang="en-US" sz="1600">
              <a:solidFill>
                <a:srgbClr val="000000"/>
              </a:solidFill>
              <a:latin typeface="Arial"/>
              <a:cs typeface="Calibri"/>
            </a:endParaRPr>
          </a:p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en-US" altLang="en-US" sz="2000">
                <a:solidFill>
                  <a:srgbClr val="000000"/>
                </a:solidFill>
                <a:latin typeface="Arial"/>
                <a:cs typeface="Calibri"/>
              </a:rPr>
              <a:t>Metro districts generally provide about 1/3 of the public infrastructure for new master planned communities with the developer paying the remainder.</a:t>
            </a:r>
            <a:br>
              <a:rPr lang="en-US" altLang="en-US" sz="2000" b="1">
                <a:latin typeface="Arial"/>
                <a:cs typeface="Calibri"/>
              </a:rPr>
            </a:br>
            <a:endParaRPr lang="en-US" sz="1600">
              <a:latin typeface="Arial"/>
              <a:cs typeface="Calibri" panose="020F0502020204030204" pitchFamily="34" charset="0"/>
            </a:endParaRPr>
          </a:p>
        </p:txBody>
      </p:sp>
      <p:pic>
        <p:nvPicPr>
          <p:cNvPr id="3" name="Picture 2" descr="Map of metropolitan districts throughout Colorado">
            <a:extLst>
              <a:ext uri="{FF2B5EF4-FFF2-40B4-BE49-F238E27FC236}">
                <a16:creationId xmlns:a16="http://schemas.microsoft.com/office/drawing/2014/main" id="{7B2F0761-BBF9-4C0F-AFF4-3BBDC52A552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1" t="5888" r="2364" b="7195"/>
          <a:stretch/>
        </p:blipFill>
        <p:spPr>
          <a:xfrm>
            <a:off x="3069125" y="1674242"/>
            <a:ext cx="8202440" cy="482614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D3A759F3-D2D7-4170-B8AF-2CA93B0C2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505" y="430884"/>
            <a:ext cx="675884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>
            <a:spAutoFit/>
          </a:bodyPr>
          <a:lstStyle>
            <a:lvl1pPr marL="171450" indent="-17145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914400" indent="-1714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en-US" altLang="en-US" sz="2000">
                <a:solidFill>
                  <a:srgbClr val="000000"/>
                </a:solidFill>
                <a:latin typeface="Arial"/>
                <a:cs typeface="Calibri"/>
              </a:rPr>
              <a:t>All of the top 20 selling residential communities along the front range use metro districts as a tool to fund public infrastructure.</a:t>
            </a:r>
            <a:br>
              <a:rPr lang="en-US" altLang="en-US" sz="2000">
                <a:latin typeface="Arial"/>
                <a:cs typeface="Calibri"/>
              </a:rPr>
            </a:br>
            <a:endParaRPr lang="en-US" sz="2000">
              <a:solidFill>
                <a:srgbClr val="000000"/>
              </a:solidFill>
              <a:latin typeface="Arial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1988086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8EF8DCA8D417E4C8FD554BE4A3341E5" ma:contentTypeVersion="12" ma:contentTypeDescription="Create a new document." ma:contentTypeScope="" ma:versionID="eb36982537a490c38e6950aeab3273d3">
  <xsd:schema xmlns:xsd="http://www.w3.org/2001/XMLSchema" xmlns:xs="http://www.w3.org/2001/XMLSchema" xmlns:p="http://schemas.microsoft.com/office/2006/metadata/properties" xmlns:ns2="aa158ecd-aa39-4c49-aecb-22e4b3bf411c" xmlns:ns3="a5b99563-6b03-4675-b03b-409b2589873e" targetNamespace="http://schemas.microsoft.com/office/2006/metadata/properties" ma:root="true" ma:fieldsID="4c31c6fa9c0d50468089b69a8fe24317" ns2:_="" ns3:_="">
    <xsd:import namespace="aa158ecd-aa39-4c49-aecb-22e4b3bf411c"/>
    <xsd:import namespace="a5b99563-6b03-4675-b03b-409b2589873e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a158ecd-aa39-4c49-aecb-22e4b3bf411c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5b99563-6b03-4675-b03b-409b2589873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2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3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5" nillable="true" ma:displayName="Tags" ma:internalName="MediaServiceAutoTags" ma:readOnly="true">
      <xsd:simpleType>
        <xsd:restriction base="dms:Text"/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354D672-6EE2-4496-ACA3-50266A559951}">
  <ds:schemaRefs>
    <ds:schemaRef ds:uri="a5b99563-6b03-4675-b03b-409b2589873e"/>
    <ds:schemaRef ds:uri="aa158ecd-aa39-4c49-aecb-22e4b3bf411c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6B8C5659-E3B2-428C-850E-2C55206B9DC3}">
  <ds:schemaRefs>
    <ds:schemaRef ds:uri="a5b99563-6b03-4675-b03b-409b2589873e"/>
    <ds:schemaRef ds:uri="aa158ecd-aa39-4c49-aecb-22e4b3bf411c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E45180ED-2940-447D-AE9C-CA229A28FAC7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9387</TotalTime>
  <Words>898</Words>
  <Application>Microsoft Office PowerPoint</Application>
  <PresentationFormat>Widescreen</PresentationFormat>
  <Paragraphs>117</Paragraphs>
  <Slides>17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3" baseType="lpstr">
      <vt:lpstr>Arial</vt:lpstr>
      <vt:lpstr>Calibri</vt:lpstr>
      <vt:lpstr>Calibri Light</vt:lpstr>
      <vt:lpstr>Lato</vt:lpstr>
      <vt:lpstr>Montserrat</vt:lpstr>
      <vt:lpstr>Office Theme</vt:lpstr>
      <vt:lpstr>Metro Districts in Colorado</vt:lpstr>
      <vt:lpstr>Who is the Metro District Education Coalition?</vt:lpstr>
      <vt:lpstr>Banning Lewis Ranch Info</vt:lpstr>
      <vt:lpstr>Banning Lewis Ranch Metropolitan District No. 1 Entity Structure</vt:lpstr>
      <vt:lpstr>Banning Lewis Ranch Website</vt:lpstr>
      <vt:lpstr>Banning Lewis Ranch Website District Documents Page</vt:lpstr>
      <vt:lpstr>Why Are Metro Districts Needed?</vt:lpstr>
      <vt:lpstr>What Is a Metro District?</vt:lpstr>
      <vt:lpstr>How Prevalent Are Metro Districts?</vt:lpstr>
      <vt:lpstr>Why Finance Through A Metro District?</vt:lpstr>
      <vt:lpstr>How Do Metro Districts Get Funded?</vt:lpstr>
      <vt:lpstr>How to Calculate Metro District Fees</vt:lpstr>
      <vt:lpstr>WHO IS AT RISK WHEN THINGS GO WRONG?</vt:lpstr>
      <vt:lpstr>SB 21-262 Concerning Transparency for Special Districts  </vt:lpstr>
      <vt:lpstr>SB 23-110 Concerning Transparency for Metro Districts  </vt:lpstr>
      <vt:lpstr>HB 25-1219 Requirements for Better Understanding Metropolitan Districts  </vt:lpstr>
      <vt:lpstr>QUESTIONS? 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onetudioofficial</dc:creator>
  <cp:lastModifiedBy>Alles, Rachel</cp:lastModifiedBy>
  <cp:revision>6</cp:revision>
  <dcterms:created xsi:type="dcterms:W3CDTF">2017-05-30T15:20:52Z</dcterms:created>
  <dcterms:modified xsi:type="dcterms:W3CDTF">2025-11-25T18:01:05Z</dcterms:modified>
</cp:coreProperties>
</file>